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39"/>
  </p:notesMasterIdLst>
  <p:handoutMasterIdLst>
    <p:handoutMasterId r:id="rId40"/>
  </p:handoutMasterIdLst>
  <p:sldIdLst>
    <p:sldId id="302" r:id="rId2"/>
    <p:sldId id="313" r:id="rId3"/>
    <p:sldId id="312" r:id="rId4"/>
    <p:sldId id="348" r:id="rId5"/>
    <p:sldId id="315" r:id="rId6"/>
    <p:sldId id="319" r:id="rId7"/>
    <p:sldId id="316" r:id="rId8"/>
    <p:sldId id="317" r:id="rId9"/>
    <p:sldId id="320" r:id="rId10"/>
    <p:sldId id="324" r:id="rId11"/>
    <p:sldId id="325" r:id="rId12"/>
    <p:sldId id="326" r:id="rId13"/>
    <p:sldId id="327" r:id="rId14"/>
    <p:sldId id="335" r:id="rId15"/>
    <p:sldId id="321" r:id="rId16"/>
    <p:sldId id="322" r:id="rId17"/>
    <p:sldId id="323" r:id="rId18"/>
    <p:sldId id="331" r:id="rId19"/>
    <p:sldId id="328" r:id="rId20"/>
    <p:sldId id="329" r:id="rId21"/>
    <p:sldId id="332" r:id="rId22"/>
    <p:sldId id="333" r:id="rId23"/>
    <p:sldId id="334" r:id="rId24"/>
    <p:sldId id="330" r:id="rId25"/>
    <p:sldId id="336" r:id="rId26"/>
    <p:sldId id="338" r:id="rId27"/>
    <p:sldId id="339" r:id="rId28"/>
    <p:sldId id="340" r:id="rId29"/>
    <p:sldId id="341" r:id="rId30"/>
    <p:sldId id="342" r:id="rId31"/>
    <p:sldId id="343" r:id="rId32"/>
    <p:sldId id="345" r:id="rId33"/>
    <p:sldId id="347" r:id="rId34"/>
    <p:sldId id="346" r:id="rId35"/>
    <p:sldId id="344" r:id="rId36"/>
    <p:sldId id="337" r:id="rId37"/>
    <p:sldId id="318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irections and Examples" id="{6A1286C8-3DEE-4849-BCDE-2EE6B348BD6C}">
          <p14:sldIdLst>
            <p14:sldId id="302"/>
            <p14:sldId id="313"/>
            <p14:sldId id="312"/>
            <p14:sldId id="348"/>
            <p14:sldId id="315"/>
            <p14:sldId id="319"/>
            <p14:sldId id="316"/>
            <p14:sldId id="317"/>
            <p14:sldId id="320"/>
            <p14:sldId id="324"/>
            <p14:sldId id="325"/>
            <p14:sldId id="326"/>
            <p14:sldId id="327"/>
            <p14:sldId id="335"/>
            <p14:sldId id="321"/>
            <p14:sldId id="322"/>
            <p14:sldId id="323"/>
            <p14:sldId id="331"/>
            <p14:sldId id="328"/>
            <p14:sldId id="329"/>
            <p14:sldId id="332"/>
            <p14:sldId id="333"/>
            <p14:sldId id="334"/>
            <p14:sldId id="330"/>
            <p14:sldId id="336"/>
            <p14:sldId id="338"/>
            <p14:sldId id="339"/>
            <p14:sldId id="340"/>
            <p14:sldId id="341"/>
            <p14:sldId id="342"/>
            <p14:sldId id="343"/>
            <p14:sldId id="345"/>
            <p14:sldId id="347"/>
            <p14:sldId id="346"/>
            <p14:sldId id="344"/>
            <p14:sldId id="337"/>
            <p14:sldId id="318"/>
          </p14:sldIdLst>
        </p14:section>
        <p14:section name="Other Layouts" id="{48EFC567-E277-4E29-803A-4856A4E998C9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016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6722"/>
    <a:srgbClr val="8064A2"/>
    <a:srgbClr val="595959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52" autoAdjust="0"/>
    <p:restoredTop sz="72437" autoAdjust="0"/>
  </p:normalViewPr>
  <p:slideViewPr>
    <p:cSldViewPr snapToGrid="0">
      <p:cViewPr varScale="1">
        <p:scale>
          <a:sx n="78" d="100"/>
          <a:sy n="78" d="100"/>
        </p:scale>
        <p:origin x="1158" y="78"/>
      </p:cViewPr>
      <p:guideLst>
        <p:guide orient="horz" pos="2016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162"/>
    </p:cViewPr>
  </p:sorterViewPr>
  <p:notesViewPr>
    <p:cSldViewPr snapToGrid="0" showGuides="1">
      <p:cViewPr varScale="1">
        <p:scale>
          <a:sx n="87" d="100"/>
          <a:sy n="87" d="100"/>
        </p:scale>
        <p:origin x="304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0E99B5-B372-4727-A8CC-F4104B962409}" type="doc">
      <dgm:prSet loTypeId="urn:microsoft.com/office/officeart/2005/8/layout/default#6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67E2C6B-A349-4D59-AFF9-415466F39303}">
      <dgm:prSet/>
      <dgm:spPr>
        <a:xfrm>
          <a:off x="0" y="148191"/>
          <a:ext cx="2571749" cy="1543050"/>
        </a:xfr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Technique for navigating between views</a:t>
          </a:r>
          <a:endParaRPr lang="en-US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70593C64-CA4D-4530-AF65-315E10E572FE}" type="parTrans" cxnId="{B85B45F8-8876-4950-86B5-B2C0E2F4BF5B}">
      <dgm:prSet/>
      <dgm:spPr/>
      <dgm:t>
        <a:bodyPr/>
        <a:lstStyle/>
        <a:p>
          <a:endParaRPr lang="en-US"/>
        </a:p>
      </dgm:t>
    </dgm:pt>
    <dgm:pt modelId="{1384C4AA-2B0C-4626-BB65-912924C5BE4A}" type="sibTrans" cxnId="{B85B45F8-8876-4950-86B5-B2C0E2F4BF5B}">
      <dgm:prSet/>
      <dgm:spPr/>
      <dgm:t>
        <a:bodyPr/>
        <a:lstStyle/>
        <a:p>
          <a:endParaRPr lang="en-US"/>
        </a:p>
      </dgm:t>
    </dgm:pt>
    <dgm:pt modelId="{7BA6BB44-7598-4C13-BC1D-0711E369C0F2}">
      <dgm:prSet/>
      <dgm:spPr>
        <a:xfrm>
          <a:off x="2828925" y="148191"/>
          <a:ext cx="2571749" cy="1543050"/>
        </a:xfrm>
        <a:solidFill>
          <a:srgbClr val="8064A2">
            <a:hueOff val="-2232385"/>
            <a:satOff val="13449"/>
            <a:lumOff val="1078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Each route represents a specific view</a:t>
          </a:r>
          <a:endParaRPr lang="en-US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DE088AB2-3A7C-4621-877F-0200FE0B2BBD}" type="parTrans" cxnId="{FB14969E-385D-48A5-8CA5-32533F63F7F4}">
      <dgm:prSet/>
      <dgm:spPr/>
      <dgm:t>
        <a:bodyPr/>
        <a:lstStyle/>
        <a:p>
          <a:endParaRPr lang="en-US"/>
        </a:p>
      </dgm:t>
    </dgm:pt>
    <dgm:pt modelId="{D3DA916B-0874-4BD5-9991-CD07D6F5621D}" type="sibTrans" cxnId="{FB14969E-385D-48A5-8CA5-32533F63F7F4}">
      <dgm:prSet/>
      <dgm:spPr/>
      <dgm:t>
        <a:bodyPr/>
        <a:lstStyle/>
        <a:p>
          <a:endParaRPr lang="en-US"/>
        </a:p>
      </dgm:t>
    </dgm:pt>
    <dgm:pt modelId="{D6D8B551-C169-4F34-9823-A7799598A4CD}">
      <dgm:prSet/>
      <dgm:spPr>
        <a:xfrm>
          <a:off x="5657849" y="148191"/>
          <a:ext cx="2571749" cy="1543050"/>
        </a:xfrm>
        <a:solidFill>
          <a:srgbClr val="8064A2">
            <a:hueOff val="-4464770"/>
            <a:satOff val="26899"/>
            <a:lumOff val="2156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Activating a route navigates to that view</a:t>
          </a:r>
          <a:endParaRPr lang="en-US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4C8A83D3-A92B-4F36-B524-C5C97B861BB3}" type="parTrans" cxnId="{CD0845E1-E701-4873-8C76-C76F64260F7A}">
      <dgm:prSet/>
      <dgm:spPr/>
      <dgm:t>
        <a:bodyPr/>
        <a:lstStyle/>
        <a:p>
          <a:endParaRPr lang="en-US"/>
        </a:p>
      </dgm:t>
    </dgm:pt>
    <dgm:pt modelId="{BB4EB40A-64B4-46DA-9A65-194D43F5639A}" type="sibTrans" cxnId="{CD0845E1-E701-4873-8C76-C76F64260F7A}">
      <dgm:prSet/>
      <dgm:spPr/>
      <dgm:t>
        <a:bodyPr/>
        <a:lstStyle/>
        <a:p>
          <a:endParaRPr lang="en-US"/>
        </a:p>
      </dgm:t>
    </dgm:pt>
    <dgm:pt modelId="{6147BDB5-0B6A-4C78-95F3-39DA82703885}">
      <dgm:prSet/>
      <dgm:spPr>
        <a:xfrm>
          <a:off x="0" y="148191"/>
          <a:ext cx="2571749" cy="1543050"/>
        </a:xfrm>
        <a:solidFill>
          <a:schemeClr val="accent4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Routes defined by rules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9DD53EDB-76FB-4CB7-AD46-E684EB5EF6EF}" type="parTrans" cxnId="{95FED129-93DD-4FE6-88E8-E6C87F82FBA1}">
      <dgm:prSet/>
      <dgm:spPr/>
      <dgm:t>
        <a:bodyPr/>
        <a:lstStyle/>
        <a:p>
          <a:endParaRPr lang="en-US"/>
        </a:p>
      </dgm:t>
    </dgm:pt>
    <dgm:pt modelId="{38680DD9-422C-48C9-AC53-89ECB6C81939}" type="sibTrans" cxnId="{95FED129-93DD-4FE6-88E8-E6C87F82FBA1}">
      <dgm:prSet/>
      <dgm:spPr/>
      <dgm:t>
        <a:bodyPr/>
        <a:lstStyle/>
        <a:p>
          <a:endParaRPr lang="en-US"/>
        </a:p>
      </dgm:t>
    </dgm:pt>
    <dgm:pt modelId="{CE0F3823-90A0-472F-9735-C3D937753F4F}" type="pres">
      <dgm:prSet presAssocID="{080E99B5-B372-4727-A8CC-F4104B962409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BBEA639-AAEF-45C5-B533-779288953885}" type="pres">
      <dgm:prSet presAssocID="{067E2C6B-A349-4D59-AFF9-415466F39303}" presName="node" presStyleLbl="node1" presStyleIdx="0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A3300B56-BAE5-400E-998E-9AA54A995CFD}" type="pres">
      <dgm:prSet presAssocID="{1384C4AA-2B0C-4626-BB65-912924C5BE4A}" presName="sibTrans" presStyleCnt="0"/>
      <dgm:spPr/>
    </dgm:pt>
    <dgm:pt modelId="{AF8035B4-EE68-44F5-98F3-73E260305BD3}" type="pres">
      <dgm:prSet presAssocID="{6147BDB5-0B6A-4C78-95F3-39DA82703885}" presName="node" presStyleLbl="node1" presStyleIdx="1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2C1697E7-1E1B-4723-839C-C137735190A9}" type="pres">
      <dgm:prSet presAssocID="{38680DD9-422C-48C9-AC53-89ECB6C81939}" presName="sibTrans" presStyleCnt="0"/>
      <dgm:spPr/>
    </dgm:pt>
    <dgm:pt modelId="{CC878573-0F5D-49BA-95E2-A9235E27D1A6}" type="pres">
      <dgm:prSet presAssocID="{7BA6BB44-7598-4C13-BC1D-0711E369C0F2}" presName="node" presStyleLbl="node1" presStyleIdx="2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0AD4408-49C2-4757-B037-B810131F1FDC}" type="pres">
      <dgm:prSet presAssocID="{D3DA916B-0874-4BD5-9991-CD07D6F5621D}" presName="sibTrans" presStyleCnt="0"/>
      <dgm:spPr/>
    </dgm:pt>
    <dgm:pt modelId="{3B119809-5930-48C6-90F2-ACCBF82A05BC}" type="pres">
      <dgm:prSet presAssocID="{D6D8B551-C169-4F34-9823-A7799598A4CD}" presName="node" presStyleLbl="node1" presStyleIdx="3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3D8C1431-7456-4588-9985-B4812A363B95}" type="presOf" srcId="{6147BDB5-0B6A-4C78-95F3-39DA82703885}" destId="{AF8035B4-EE68-44F5-98F3-73E260305BD3}" srcOrd="0" destOrd="0" presId="urn:microsoft.com/office/officeart/2005/8/layout/default#6"/>
    <dgm:cxn modelId="{B85B45F8-8876-4950-86B5-B2C0E2F4BF5B}" srcId="{080E99B5-B372-4727-A8CC-F4104B962409}" destId="{067E2C6B-A349-4D59-AFF9-415466F39303}" srcOrd="0" destOrd="0" parTransId="{70593C64-CA4D-4530-AF65-315E10E572FE}" sibTransId="{1384C4AA-2B0C-4626-BB65-912924C5BE4A}"/>
    <dgm:cxn modelId="{13306248-69B5-4729-939C-B1E9D9650BD1}" type="presOf" srcId="{D6D8B551-C169-4F34-9823-A7799598A4CD}" destId="{3B119809-5930-48C6-90F2-ACCBF82A05BC}" srcOrd="0" destOrd="0" presId="urn:microsoft.com/office/officeart/2005/8/layout/default#6"/>
    <dgm:cxn modelId="{95FED129-93DD-4FE6-88E8-E6C87F82FBA1}" srcId="{080E99B5-B372-4727-A8CC-F4104B962409}" destId="{6147BDB5-0B6A-4C78-95F3-39DA82703885}" srcOrd="1" destOrd="0" parTransId="{9DD53EDB-76FB-4CB7-AD46-E684EB5EF6EF}" sibTransId="{38680DD9-422C-48C9-AC53-89ECB6C81939}"/>
    <dgm:cxn modelId="{CD0845E1-E701-4873-8C76-C76F64260F7A}" srcId="{080E99B5-B372-4727-A8CC-F4104B962409}" destId="{D6D8B551-C169-4F34-9823-A7799598A4CD}" srcOrd="3" destOrd="0" parTransId="{4C8A83D3-A92B-4F36-B524-C5C97B861BB3}" sibTransId="{BB4EB40A-64B4-46DA-9A65-194D43F5639A}"/>
    <dgm:cxn modelId="{3FA0B8BE-69E2-45B7-AA5A-1CBE6C6A5CEB}" type="presOf" srcId="{080E99B5-B372-4727-A8CC-F4104B962409}" destId="{CE0F3823-90A0-472F-9735-C3D937753F4F}" srcOrd="0" destOrd="0" presId="urn:microsoft.com/office/officeart/2005/8/layout/default#6"/>
    <dgm:cxn modelId="{7A14B9AB-1217-4AF2-BD42-CB12D0F14275}" type="presOf" srcId="{7BA6BB44-7598-4C13-BC1D-0711E369C0F2}" destId="{CC878573-0F5D-49BA-95E2-A9235E27D1A6}" srcOrd="0" destOrd="0" presId="urn:microsoft.com/office/officeart/2005/8/layout/default#6"/>
    <dgm:cxn modelId="{E9E0DBE3-3738-4A49-BBBE-4DBBE8227DA4}" type="presOf" srcId="{067E2C6B-A349-4D59-AFF9-415466F39303}" destId="{CBBEA639-AAEF-45C5-B533-779288953885}" srcOrd="0" destOrd="0" presId="urn:microsoft.com/office/officeart/2005/8/layout/default#6"/>
    <dgm:cxn modelId="{FB14969E-385D-48A5-8CA5-32533F63F7F4}" srcId="{080E99B5-B372-4727-A8CC-F4104B962409}" destId="{7BA6BB44-7598-4C13-BC1D-0711E369C0F2}" srcOrd="2" destOrd="0" parTransId="{DE088AB2-3A7C-4621-877F-0200FE0B2BBD}" sibTransId="{D3DA916B-0874-4BD5-9991-CD07D6F5621D}"/>
    <dgm:cxn modelId="{25733003-5D07-49D1-B4AB-4F0DCCCF8F73}" type="presParOf" srcId="{CE0F3823-90A0-472F-9735-C3D937753F4F}" destId="{CBBEA639-AAEF-45C5-B533-779288953885}" srcOrd="0" destOrd="0" presId="urn:microsoft.com/office/officeart/2005/8/layout/default#6"/>
    <dgm:cxn modelId="{6AE199AD-2896-43B8-A794-FCF1DE2F1E23}" type="presParOf" srcId="{CE0F3823-90A0-472F-9735-C3D937753F4F}" destId="{A3300B56-BAE5-400E-998E-9AA54A995CFD}" srcOrd="1" destOrd="0" presId="urn:microsoft.com/office/officeart/2005/8/layout/default#6"/>
    <dgm:cxn modelId="{274A3123-3FB1-47DF-81D0-21B8ADD1F454}" type="presParOf" srcId="{CE0F3823-90A0-472F-9735-C3D937753F4F}" destId="{AF8035B4-EE68-44F5-98F3-73E260305BD3}" srcOrd="2" destOrd="0" presId="urn:microsoft.com/office/officeart/2005/8/layout/default#6"/>
    <dgm:cxn modelId="{2148F56D-0488-4D3B-A4A0-9E5EE3A76733}" type="presParOf" srcId="{CE0F3823-90A0-472F-9735-C3D937753F4F}" destId="{2C1697E7-1E1B-4723-839C-C137735190A9}" srcOrd="3" destOrd="0" presId="urn:microsoft.com/office/officeart/2005/8/layout/default#6"/>
    <dgm:cxn modelId="{C624555C-97C0-4F11-B26A-E7F12D2DFF7F}" type="presParOf" srcId="{CE0F3823-90A0-472F-9735-C3D937753F4F}" destId="{CC878573-0F5D-49BA-95E2-A9235E27D1A6}" srcOrd="4" destOrd="0" presId="urn:microsoft.com/office/officeart/2005/8/layout/default#6"/>
    <dgm:cxn modelId="{FA1DB735-B8BA-4ED4-9E04-9ED68743330A}" type="presParOf" srcId="{CE0F3823-90A0-472F-9735-C3D937753F4F}" destId="{30AD4408-49C2-4757-B037-B810131F1FDC}" srcOrd="5" destOrd="0" presId="urn:microsoft.com/office/officeart/2005/8/layout/default#6"/>
    <dgm:cxn modelId="{D354E660-124B-4FC2-A89B-7A3AB63DB0FC}" type="presParOf" srcId="{CE0F3823-90A0-472F-9735-C3D937753F4F}" destId="{3B119809-5930-48C6-90F2-ACCBF82A05BC}" srcOrd="6" destOrd="0" presId="urn:microsoft.com/office/officeart/2005/8/layout/default#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F66F92-F169-4354-B0A5-CA36A9C9E955}" type="doc">
      <dgm:prSet loTypeId="urn:microsoft.com/office/officeart/2005/8/layout/default#7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79D112D-CA3F-4347-95EA-7C0FBF0D64F3}">
      <dgm:prSet/>
      <dgm:spPr>
        <a:xfrm>
          <a:off x="1004" y="1072529"/>
          <a:ext cx="3917900" cy="235074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ngRoute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362F70B4-048D-4D84-A30D-2FC710048C86}" type="parTrans" cxnId="{8D0081D1-00BE-432F-A3B8-11F799676855}">
      <dgm:prSet/>
      <dgm:spPr/>
      <dgm:t>
        <a:bodyPr/>
        <a:lstStyle/>
        <a:p>
          <a:endParaRPr lang="en-US"/>
        </a:p>
      </dgm:t>
    </dgm:pt>
    <dgm:pt modelId="{E68C5606-CA80-43A9-A397-7E22685B5582}" type="sibTrans" cxnId="{8D0081D1-00BE-432F-A3B8-11F799676855}">
      <dgm:prSet/>
      <dgm:spPr/>
      <dgm:t>
        <a:bodyPr/>
        <a:lstStyle/>
        <a:p>
          <a:endParaRPr lang="en-US"/>
        </a:p>
      </dgm:t>
    </dgm:pt>
    <dgm:pt modelId="{97AD5E7A-25CB-4D18-B094-370FCC1AFA34}">
      <dgm:prSet/>
      <dgm:spPr>
        <a:xfrm>
          <a:off x="4310695" y="1072529"/>
          <a:ext cx="3917900" cy="2350740"/>
        </a:xfrm>
        <a:solidFill>
          <a:srgbClr val="8064A2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UI Router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5CC8F2AD-6277-4575-B90C-DAC8B700B057}" type="parTrans" cxnId="{4E1DA73C-8F44-4BC2-B759-A69B70044BB4}">
      <dgm:prSet/>
      <dgm:spPr/>
      <dgm:t>
        <a:bodyPr/>
        <a:lstStyle/>
        <a:p>
          <a:endParaRPr lang="en-US"/>
        </a:p>
      </dgm:t>
    </dgm:pt>
    <dgm:pt modelId="{35DB4BA3-7C08-47E0-A5F1-A5DD104B56D2}" type="sibTrans" cxnId="{4E1DA73C-8F44-4BC2-B759-A69B70044BB4}">
      <dgm:prSet/>
      <dgm:spPr/>
      <dgm:t>
        <a:bodyPr/>
        <a:lstStyle/>
        <a:p>
          <a:endParaRPr lang="en-US"/>
        </a:p>
      </dgm:t>
    </dgm:pt>
    <dgm:pt modelId="{4B9FAC81-0FC9-4C30-9C25-3C05DCC91958}">
      <dgm:prSet/>
      <dgm:spPr>
        <a:xfrm>
          <a:off x="4310695" y="1072529"/>
          <a:ext cx="3917900" cy="2350740"/>
        </a:xfr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ngNewRouter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64995EE-6E7A-4AD4-BF97-E5EDC8D8E6CA}" type="parTrans" cxnId="{08A45CEF-DB41-40E8-9DC8-55A2C0388585}">
      <dgm:prSet/>
      <dgm:spPr/>
      <dgm:t>
        <a:bodyPr/>
        <a:lstStyle/>
        <a:p>
          <a:endParaRPr lang="en-US"/>
        </a:p>
      </dgm:t>
    </dgm:pt>
    <dgm:pt modelId="{AFA56B0E-2465-44B1-A11E-BD4914A9902E}" type="sibTrans" cxnId="{08A45CEF-DB41-40E8-9DC8-55A2C0388585}">
      <dgm:prSet/>
      <dgm:spPr/>
      <dgm:t>
        <a:bodyPr/>
        <a:lstStyle/>
        <a:p>
          <a:endParaRPr lang="en-US"/>
        </a:p>
      </dgm:t>
    </dgm:pt>
    <dgm:pt modelId="{98A5F164-85F4-4DAC-825A-C5C6BD80C78A}" type="pres">
      <dgm:prSet presAssocID="{91F66F92-F169-4354-B0A5-CA36A9C9E95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E0EEFB-CEC7-448B-A9B2-6A64F0179F65}" type="pres">
      <dgm:prSet presAssocID="{D79D112D-CA3F-4347-95EA-7C0FBF0D64F3}" presName="node" presStyleLbl="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33C0FDB-3943-4DF2-A673-790D49B711D2}" type="pres">
      <dgm:prSet presAssocID="{E68C5606-CA80-43A9-A397-7E22685B5582}" presName="sibTrans" presStyleCnt="0"/>
      <dgm:spPr/>
    </dgm:pt>
    <dgm:pt modelId="{6E48A5D4-4187-4F58-A0FD-FB7688E12104}" type="pres">
      <dgm:prSet presAssocID="{97AD5E7A-25CB-4D18-B094-370FCC1AFA34}" presName="node" presStyleLbl="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8C8A13C-47CB-493D-95C5-4C4EAAEE889F}" type="pres">
      <dgm:prSet presAssocID="{35DB4BA3-7C08-47E0-A5F1-A5DD104B56D2}" presName="sibTrans" presStyleCnt="0"/>
      <dgm:spPr/>
    </dgm:pt>
    <dgm:pt modelId="{26481EB5-23C6-4DE3-B616-EAE83CBD6C16}" type="pres">
      <dgm:prSet presAssocID="{4B9FAC81-0FC9-4C30-9C25-3C05DCC91958}" presName="node" presStyleLbl="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4E1DA73C-8F44-4BC2-B759-A69B70044BB4}" srcId="{91F66F92-F169-4354-B0A5-CA36A9C9E955}" destId="{97AD5E7A-25CB-4D18-B094-370FCC1AFA34}" srcOrd="1" destOrd="0" parTransId="{5CC8F2AD-6277-4575-B90C-DAC8B700B057}" sibTransId="{35DB4BA3-7C08-47E0-A5F1-A5DD104B56D2}"/>
    <dgm:cxn modelId="{EC388E66-F676-4794-AE29-B6A676F6DC71}" type="presOf" srcId="{91F66F92-F169-4354-B0A5-CA36A9C9E955}" destId="{98A5F164-85F4-4DAC-825A-C5C6BD80C78A}" srcOrd="0" destOrd="0" presId="urn:microsoft.com/office/officeart/2005/8/layout/default#7"/>
    <dgm:cxn modelId="{DAFC002D-EE09-4D5E-B4E2-1A477D61A9E2}" type="presOf" srcId="{4B9FAC81-0FC9-4C30-9C25-3C05DCC91958}" destId="{26481EB5-23C6-4DE3-B616-EAE83CBD6C16}" srcOrd="0" destOrd="0" presId="urn:microsoft.com/office/officeart/2005/8/layout/default#7"/>
    <dgm:cxn modelId="{8D0081D1-00BE-432F-A3B8-11F799676855}" srcId="{91F66F92-F169-4354-B0A5-CA36A9C9E955}" destId="{D79D112D-CA3F-4347-95EA-7C0FBF0D64F3}" srcOrd="0" destOrd="0" parTransId="{362F70B4-048D-4D84-A30D-2FC710048C86}" sibTransId="{E68C5606-CA80-43A9-A397-7E22685B5582}"/>
    <dgm:cxn modelId="{08A45CEF-DB41-40E8-9DC8-55A2C0388585}" srcId="{91F66F92-F169-4354-B0A5-CA36A9C9E955}" destId="{4B9FAC81-0FC9-4C30-9C25-3C05DCC91958}" srcOrd="2" destOrd="0" parTransId="{064995EE-6E7A-4AD4-BF97-E5EDC8D8E6CA}" sibTransId="{AFA56B0E-2465-44B1-A11E-BD4914A9902E}"/>
    <dgm:cxn modelId="{45795A74-A9BE-4A72-8EDB-26B6C86F1E05}" type="presOf" srcId="{D79D112D-CA3F-4347-95EA-7C0FBF0D64F3}" destId="{A7E0EEFB-CEC7-448B-A9B2-6A64F0179F65}" srcOrd="0" destOrd="0" presId="urn:microsoft.com/office/officeart/2005/8/layout/default#7"/>
    <dgm:cxn modelId="{1821A473-CCFF-4EC2-9E29-FC292235D158}" type="presOf" srcId="{97AD5E7A-25CB-4D18-B094-370FCC1AFA34}" destId="{6E48A5D4-4187-4F58-A0FD-FB7688E12104}" srcOrd="0" destOrd="0" presId="urn:microsoft.com/office/officeart/2005/8/layout/default#7"/>
    <dgm:cxn modelId="{413ED41B-4BBA-4A47-A1B6-34422A11F566}" type="presParOf" srcId="{98A5F164-85F4-4DAC-825A-C5C6BD80C78A}" destId="{A7E0EEFB-CEC7-448B-A9B2-6A64F0179F65}" srcOrd="0" destOrd="0" presId="urn:microsoft.com/office/officeart/2005/8/layout/default#7"/>
    <dgm:cxn modelId="{8E0E4A15-4664-4485-90F5-02CA1858D7A7}" type="presParOf" srcId="{98A5F164-85F4-4DAC-825A-C5C6BD80C78A}" destId="{533C0FDB-3943-4DF2-A673-790D49B711D2}" srcOrd="1" destOrd="0" presId="urn:microsoft.com/office/officeart/2005/8/layout/default#7"/>
    <dgm:cxn modelId="{D2CA3176-E2B3-4F32-B71C-C7E3D1F73F9B}" type="presParOf" srcId="{98A5F164-85F4-4DAC-825A-C5C6BD80C78A}" destId="{6E48A5D4-4187-4F58-A0FD-FB7688E12104}" srcOrd="2" destOrd="0" presId="urn:microsoft.com/office/officeart/2005/8/layout/default#7"/>
    <dgm:cxn modelId="{030D1520-40EB-498C-ABC1-E87700BAF6F3}" type="presParOf" srcId="{98A5F164-85F4-4DAC-825A-C5C6BD80C78A}" destId="{38C8A13C-47CB-493D-95C5-4C4EAAEE889F}" srcOrd="3" destOrd="0" presId="urn:microsoft.com/office/officeart/2005/8/layout/default#7"/>
    <dgm:cxn modelId="{14ECA914-8B58-4249-A59F-E91CE4AB1420}" type="presParOf" srcId="{98A5F164-85F4-4DAC-825A-C5C6BD80C78A}" destId="{26481EB5-23C6-4DE3-B616-EAE83CBD6C16}" srcOrd="4" destOrd="0" presId="urn:microsoft.com/office/officeart/2005/8/layout/default#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6479B0-BC58-4008-BE1B-1EA06181BAA5}" type="doc">
      <dgm:prSet loTypeId="urn:microsoft.com/office/officeart/2005/8/layout/vList5" loCatId="list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1A743E1-DD77-47D1-92A3-DACB3511340E}">
      <dgm:prSet custT="1"/>
      <dgm:spPr>
        <a:xfrm>
          <a:off x="0" y="2195"/>
          <a:ext cx="2962656" cy="1448841"/>
        </a:xfrm>
        <a:solidFill>
          <a:srgbClr val="9BBB59">
            <a:hueOff val="0"/>
            <a:satOff val="0"/>
            <a:lumOff val="0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gm:spPr>
      <dgm:t>
        <a:bodyPr/>
        <a:lstStyle/>
        <a:p>
          <a:pPr rtl="0"/>
          <a:r>
            <a:rPr lang="en-US" sz="3600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Available from</a:t>
          </a:r>
          <a:endParaRPr lang="en-US" sz="3600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499FF6A0-C471-4071-97A4-65E01993C925}" type="parTrans" cxnId="{63C503E3-143D-4F48-B40F-7D767EB04271}">
      <dgm:prSet/>
      <dgm:spPr/>
      <dgm:t>
        <a:bodyPr/>
        <a:lstStyle/>
        <a:p>
          <a:endParaRPr lang="en-US"/>
        </a:p>
      </dgm:t>
    </dgm:pt>
    <dgm:pt modelId="{7A48F82F-0EFB-4FC6-8FE5-B4F778D61A6C}" type="sibTrans" cxnId="{63C503E3-143D-4F48-B40F-7D767EB04271}">
      <dgm:prSet/>
      <dgm:spPr/>
      <dgm:t>
        <a:bodyPr/>
        <a:lstStyle/>
        <a:p>
          <a:endParaRPr lang="en-US"/>
        </a:p>
      </dgm:t>
    </dgm:pt>
    <dgm:pt modelId="{BF5CA85C-CCB7-4B7F-9463-03DD9C3A0BC2}">
      <dgm:prSet custT="1"/>
      <dgm:spPr>
        <a:xfrm rot="5400000">
          <a:off x="5016591" y="-1906855"/>
          <a:ext cx="1159073" cy="5266944"/>
        </a:xfr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https://angularjs.org/</a:t>
          </a:r>
          <a:endParaRPr lang="en-US" sz="2000" b="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695EF863-E184-4673-96B5-913EE5302618}" type="parTrans" cxnId="{448AE749-8902-48DE-9D44-1A7F7E65E5A2}">
      <dgm:prSet/>
      <dgm:spPr/>
      <dgm:t>
        <a:bodyPr/>
        <a:lstStyle/>
        <a:p>
          <a:endParaRPr lang="en-US"/>
        </a:p>
      </dgm:t>
    </dgm:pt>
    <dgm:pt modelId="{7AC5A390-3CD6-4901-9548-81936DF31D01}" type="sibTrans" cxnId="{448AE749-8902-48DE-9D44-1A7F7E65E5A2}">
      <dgm:prSet/>
      <dgm:spPr/>
      <dgm:t>
        <a:bodyPr/>
        <a:lstStyle/>
        <a:p>
          <a:endParaRPr lang="en-US"/>
        </a:p>
      </dgm:t>
    </dgm:pt>
    <dgm:pt modelId="{7C6D3DF2-51F0-404E-B396-2151CB3F36EF}">
      <dgm:prSet custT="1"/>
      <dgm:spPr>
        <a:xfrm rot="5400000">
          <a:off x="5016591" y="-1906855"/>
          <a:ext cx="1159073" cy="5266944"/>
        </a:xfr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angular-route.js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037C071F-3853-485E-9D25-519C99E1F9BC}" type="parTrans" cxnId="{1764D9AA-800B-4F58-8AB8-40430BDFAE55}">
      <dgm:prSet/>
      <dgm:spPr/>
      <dgm:t>
        <a:bodyPr/>
        <a:lstStyle/>
        <a:p>
          <a:endParaRPr lang="en-US"/>
        </a:p>
      </dgm:t>
    </dgm:pt>
    <dgm:pt modelId="{B02F20AB-9FA1-4B6B-A7D0-99E69C4170CA}" type="sibTrans" cxnId="{1764D9AA-800B-4F58-8AB8-40430BDFAE55}">
      <dgm:prSet/>
      <dgm:spPr/>
      <dgm:t>
        <a:bodyPr/>
        <a:lstStyle/>
        <a:p>
          <a:endParaRPr lang="en-US"/>
        </a:p>
      </dgm:t>
    </dgm:pt>
    <dgm:pt modelId="{905B9075-0E61-437A-B812-57F6B7D8C3A2}">
      <dgm:prSet custT="1"/>
      <dgm:spPr>
        <a:xfrm>
          <a:off x="0" y="1523479"/>
          <a:ext cx="2962656" cy="1448841"/>
        </a:xfrm>
        <a:solidFill>
          <a:srgbClr val="5EAFA6"/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gm:spPr>
      <dgm:t>
        <a:bodyPr/>
        <a:lstStyle/>
        <a:p>
          <a:pPr rtl="0"/>
          <a:r>
            <a:rPr lang="en-US" sz="3600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Based on</a:t>
          </a:r>
          <a:endParaRPr lang="en-US" sz="3600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A6BBC68A-62AE-4EC1-AB57-4FA597F6C1B7}" type="parTrans" cxnId="{FF4A5743-5975-4312-A784-E7C34A9C0FD5}">
      <dgm:prSet/>
      <dgm:spPr/>
      <dgm:t>
        <a:bodyPr/>
        <a:lstStyle/>
        <a:p>
          <a:endParaRPr lang="en-US"/>
        </a:p>
      </dgm:t>
    </dgm:pt>
    <dgm:pt modelId="{BC12FB61-67F2-439D-82A9-420CC6101E22}" type="sibTrans" cxnId="{FF4A5743-5975-4312-A784-E7C34A9C0FD5}">
      <dgm:prSet/>
      <dgm:spPr/>
      <dgm:t>
        <a:bodyPr/>
        <a:lstStyle/>
        <a:p>
          <a:endParaRPr lang="en-US"/>
        </a:p>
      </dgm:t>
    </dgm:pt>
    <dgm:pt modelId="{5D2B402B-D98E-4C7B-A116-08A957D89D19}">
      <dgm:prSet custT="1"/>
      <dgm:spPr>
        <a:xfrm rot="5400000">
          <a:off x="5016591" y="-385572"/>
          <a:ext cx="1159073" cy="5266944"/>
        </a:xfrm>
        <a:solidFill>
          <a:srgbClr val="5EAFA6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URL fragment identifiers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51143DE9-C58F-4FEC-ACC6-55C9403153F9}" type="parTrans" cxnId="{CE7951FC-80CC-400A-A147-837EEE2C5BFE}">
      <dgm:prSet/>
      <dgm:spPr/>
      <dgm:t>
        <a:bodyPr/>
        <a:lstStyle/>
        <a:p>
          <a:endParaRPr lang="en-US"/>
        </a:p>
      </dgm:t>
    </dgm:pt>
    <dgm:pt modelId="{14234052-4666-4078-A39D-4F2936F06235}" type="sibTrans" cxnId="{CE7951FC-80CC-400A-A147-837EEE2C5BFE}">
      <dgm:prSet/>
      <dgm:spPr/>
      <dgm:t>
        <a:bodyPr/>
        <a:lstStyle/>
        <a:p>
          <a:endParaRPr lang="en-US"/>
        </a:p>
      </dgm:t>
    </dgm:pt>
    <dgm:pt modelId="{DEB43F7C-FBBA-4C9E-BBF0-00B0905FDE1D}">
      <dgm:prSet custT="1"/>
      <dgm:spPr>
        <a:xfrm>
          <a:off x="0" y="3044762"/>
          <a:ext cx="2962656" cy="1448841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gm:spPr>
      <dgm:t>
        <a:bodyPr/>
        <a:lstStyle/>
        <a:p>
          <a:pPr rtl="0"/>
          <a:r>
            <a:rPr lang="en-US" sz="3600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Each route has</a:t>
          </a:r>
          <a:endParaRPr lang="en-US" sz="3600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8D619AAB-52A3-4F08-875F-23024AC1B151}" type="parTrans" cxnId="{2E76DF2F-6830-425C-8FF1-6014F6D2DDA0}">
      <dgm:prSet/>
      <dgm:spPr/>
      <dgm:t>
        <a:bodyPr/>
        <a:lstStyle/>
        <a:p>
          <a:endParaRPr lang="en-US"/>
        </a:p>
      </dgm:t>
    </dgm:pt>
    <dgm:pt modelId="{C968C812-868B-4DB8-9334-1F92D7F21C66}" type="sibTrans" cxnId="{2E76DF2F-6830-425C-8FF1-6014F6D2DDA0}">
      <dgm:prSet/>
      <dgm:spPr/>
      <dgm:t>
        <a:bodyPr/>
        <a:lstStyle/>
        <a:p>
          <a:endParaRPr lang="en-US"/>
        </a:p>
      </dgm:t>
    </dgm:pt>
    <dgm:pt modelId="{5FEB3621-97BF-468C-911B-C80C174D731C}">
      <dgm:prSet custT="1"/>
      <dgm:spPr>
        <a:xfrm rot="5400000">
          <a:off x="5016591" y="1135711"/>
          <a:ext cx="1159073" cy="5266944"/>
        </a:xfrm>
        <a:solidFill>
          <a:srgbClr val="8064A2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URL fragment identifier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8736327B-AD3A-4865-993C-4E6133ECC450}" type="parTrans" cxnId="{DA246268-3FAF-42E3-AD1A-67B21201D24A}">
      <dgm:prSet/>
      <dgm:spPr/>
      <dgm:t>
        <a:bodyPr/>
        <a:lstStyle/>
        <a:p>
          <a:endParaRPr lang="en-US"/>
        </a:p>
      </dgm:t>
    </dgm:pt>
    <dgm:pt modelId="{BC9E0420-AE46-4F0C-B8FD-8D8BB7375379}" type="sibTrans" cxnId="{DA246268-3FAF-42E3-AD1A-67B21201D24A}">
      <dgm:prSet/>
      <dgm:spPr/>
      <dgm:t>
        <a:bodyPr/>
        <a:lstStyle/>
        <a:p>
          <a:endParaRPr lang="en-US"/>
        </a:p>
      </dgm:t>
    </dgm:pt>
    <dgm:pt modelId="{0DA3FAEE-F7D1-4B2C-80D4-BCA26B30B405}">
      <dgm:prSet custT="1"/>
      <dgm:spPr>
        <a:xfrm rot="5400000">
          <a:off x="5016591" y="1135711"/>
          <a:ext cx="1159073" cy="5266944"/>
        </a:xfrm>
        <a:solidFill>
          <a:srgbClr val="8064A2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View template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0AF5B6DD-620B-4657-83FD-13B51E308597}" type="parTrans" cxnId="{8EE06BAB-ABEA-409B-90A1-2EF5E1257170}">
      <dgm:prSet/>
      <dgm:spPr/>
      <dgm:t>
        <a:bodyPr/>
        <a:lstStyle/>
        <a:p>
          <a:endParaRPr lang="en-US"/>
        </a:p>
      </dgm:t>
    </dgm:pt>
    <dgm:pt modelId="{E19EF332-D7DD-4FC6-80B0-A19919B156BF}" type="sibTrans" cxnId="{8EE06BAB-ABEA-409B-90A1-2EF5E1257170}">
      <dgm:prSet/>
      <dgm:spPr/>
      <dgm:t>
        <a:bodyPr/>
        <a:lstStyle/>
        <a:p>
          <a:endParaRPr lang="en-US"/>
        </a:p>
      </dgm:t>
    </dgm:pt>
    <dgm:pt modelId="{E9EC7B56-4D77-414F-BA76-885E4AD9B970}">
      <dgm:prSet custT="1"/>
      <dgm:spPr>
        <a:xfrm rot="5400000">
          <a:off x="5016591" y="1135711"/>
          <a:ext cx="1159073" cy="5266944"/>
        </a:xfrm>
        <a:solidFill>
          <a:srgbClr val="8064A2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Optional Controller</a:t>
          </a:r>
          <a:endParaRPr lang="en-US" sz="2000" b="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13EA22D4-D2E6-408A-890D-D9B3EC783C53}" type="parTrans" cxnId="{5EA99A51-089A-45B2-B58D-714392584B8E}">
      <dgm:prSet/>
      <dgm:spPr/>
      <dgm:t>
        <a:bodyPr/>
        <a:lstStyle/>
        <a:p>
          <a:endParaRPr lang="en-US"/>
        </a:p>
      </dgm:t>
    </dgm:pt>
    <dgm:pt modelId="{38F7CC79-24C6-4A55-845C-14A194AF50C3}" type="sibTrans" cxnId="{5EA99A51-089A-45B2-B58D-714392584B8E}">
      <dgm:prSet/>
      <dgm:spPr/>
      <dgm:t>
        <a:bodyPr/>
        <a:lstStyle/>
        <a:p>
          <a:endParaRPr lang="en-US"/>
        </a:p>
      </dgm:t>
    </dgm:pt>
    <dgm:pt modelId="{95ABF608-B178-4D33-B60C-EDF8A9809A05}">
      <dgm:prSet custT="1"/>
      <dgm:spPr>
        <a:xfrm rot="5400000">
          <a:off x="5016591" y="-1906855"/>
          <a:ext cx="1159073" cy="5266944"/>
        </a:xfr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Angular Web Site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21C2C4F5-252C-4EB1-B806-1DE39A21EA1A}" type="parTrans" cxnId="{9694E01D-9CA2-478B-9B23-4055625A19DF}">
      <dgm:prSet/>
      <dgm:spPr/>
      <dgm:t>
        <a:bodyPr/>
        <a:lstStyle/>
        <a:p>
          <a:endParaRPr lang="en-US"/>
        </a:p>
      </dgm:t>
    </dgm:pt>
    <dgm:pt modelId="{D8CEE489-8C33-4373-9523-7FCAFA615713}" type="sibTrans" cxnId="{9694E01D-9CA2-478B-9B23-4055625A19DF}">
      <dgm:prSet/>
      <dgm:spPr/>
      <dgm:t>
        <a:bodyPr/>
        <a:lstStyle/>
        <a:p>
          <a:endParaRPr lang="en-US"/>
        </a:p>
      </dgm:t>
    </dgm:pt>
    <dgm:pt modelId="{B147A7D7-6CAB-4F83-B5DB-EC620A25A011}">
      <dgm:prSet custT="1"/>
      <dgm:spPr>
        <a:xfrm rot="5400000">
          <a:off x="5016591" y="-385572"/>
          <a:ext cx="1159073" cy="5266944"/>
        </a:xfrm>
        <a:solidFill>
          <a:srgbClr val="5EAFA6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1600" dirty="0" smtClean="0">
              <a:solidFill>
                <a:schemeClr val="bg1">
                  <a:lumMod val="85000"/>
                </a:schemeClr>
              </a:solidFill>
              <a:latin typeface="Myriad Pro"/>
              <a:ea typeface="+mn-ea"/>
              <a:cs typeface="+mn-cs"/>
            </a:rPr>
            <a:t>http://localhost:64492/index.html</a:t>
          </a:r>
          <a:r>
            <a:rPr lang="en-US" sz="1600" b="1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#/searchByTitle</a:t>
          </a:r>
          <a:endParaRPr lang="en-US" sz="1600" b="1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9DF9DEF7-4718-4E6B-A104-FDEA52AA88DA}" type="parTrans" cxnId="{8DC8119A-1522-4859-BBE8-131799C653AC}">
      <dgm:prSet/>
      <dgm:spPr/>
      <dgm:t>
        <a:bodyPr/>
        <a:lstStyle/>
        <a:p>
          <a:endParaRPr lang="en-US"/>
        </a:p>
      </dgm:t>
    </dgm:pt>
    <dgm:pt modelId="{B54EBE77-FF07-4151-BD12-5BDE2FEDEB89}" type="sibTrans" cxnId="{8DC8119A-1522-4859-BBE8-131799C653AC}">
      <dgm:prSet/>
      <dgm:spPr/>
      <dgm:t>
        <a:bodyPr/>
        <a:lstStyle/>
        <a:p>
          <a:endParaRPr lang="en-US"/>
        </a:p>
      </dgm:t>
    </dgm:pt>
    <dgm:pt modelId="{AD99FA02-722A-49C3-AAC4-184931BE9165}" type="pres">
      <dgm:prSet presAssocID="{4E6479B0-BC58-4008-BE1B-1EA06181BAA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8673423-9466-4E95-BECB-3E8831AFF60B}" type="pres">
      <dgm:prSet presAssocID="{41A743E1-DD77-47D1-92A3-DACB3511340E}" presName="linNode" presStyleCnt="0"/>
      <dgm:spPr/>
    </dgm:pt>
    <dgm:pt modelId="{B7D6F2CF-95B9-4F32-AAE0-CA8613A9AA6E}" type="pres">
      <dgm:prSet presAssocID="{41A743E1-DD77-47D1-92A3-DACB3511340E}" presName="parentText" presStyleLbl="node1" presStyleIdx="0" presStyleCnt="3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2D7A2A7A-7067-432D-A43C-E3021CA8C54D}" type="pres">
      <dgm:prSet presAssocID="{41A743E1-DD77-47D1-92A3-DACB3511340E}" presName="descendantText" presStyleLbl="alignAccFollowNode1" presStyleIdx="0" presStyleCnt="3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98F6C480-5975-4662-BC51-73818DBEF050}" type="pres">
      <dgm:prSet presAssocID="{7A48F82F-0EFB-4FC6-8FE5-B4F778D61A6C}" presName="sp" presStyleCnt="0"/>
      <dgm:spPr/>
    </dgm:pt>
    <dgm:pt modelId="{0D56B92B-35FE-4C3F-9BB7-7BA247D7BA89}" type="pres">
      <dgm:prSet presAssocID="{905B9075-0E61-437A-B812-57F6B7D8C3A2}" presName="linNode" presStyleCnt="0"/>
      <dgm:spPr/>
    </dgm:pt>
    <dgm:pt modelId="{9AE39E0E-BB09-47A4-BC9F-48FB5425B9F8}" type="pres">
      <dgm:prSet presAssocID="{905B9075-0E61-437A-B812-57F6B7D8C3A2}" presName="parentText" presStyleLbl="node1" presStyleIdx="1" presStyleCnt="3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42B9340F-86C5-4A91-A2B0-60645236F188}" type="pres">
      <dgm:prSet presAssocID="{905B9075-0E61-437A-B812-57F6B7D8C3A2}" presName="descendantText" presStyleLbl="alignAccFollowNode1" presStyleIdx="1" presStyleCnt="3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B0825F57-5A8E-4F0A-9AD7-EC493D0DA373}" type="pres">
      <dgm:prSet presAssocID="{BC12FB61-67F2-439D-82A9-420CC6101E22}" presName="sp" presStyleCnt="0"/>
      <dgm:spPr/>
    </dgm:pt>
    <dgm:pt modelId="{763F1914-6678-4BC9-8D8A-04CAC5DE9E2B}" type="pres">
      <dgm:prSet presAssocID="{DEB43F7C-FBBA-4C9E-BBF0-00B0905FDE1D}" presName="linNode" presStyleCnt="0"/>
      <dgm:spPr/>
    </dgm:pt>
    <dgm:pt modelId="{20B51DCB-969C-4B90-B060-6A830B4AF794}" type="pres">
      <dgm:prSet presAssocID="{DEB43F7C-FBBA-4C9E-BBF0-00B0905FDE1D}" presName="parentText" presStyleLbl="node1" presStyleIdx="2" presStyleCnt="3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E12CE318-340A-440A-8E73-E353E5C73418}" type="pres">
      <dgm:prSet presAssocID="{DEB43F7C-FBBA-4C9E-BBF0-00B0905FDE1D}" presName="descendantText" presStyleLbl="alignAccFollowNode1" presStyleIdx="2" presStyleCnt="3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</dgm:ptLst>
  <dgm:cxnLst>
    <dgm:cxn modelId="{63C503E3-143D-4F48-B40F-7D767EB04271}" srcId="{4E6479B0-BC58-4008-BE1B-1EA06181BAA5}" destId="{41A743E1-DD77-47D1-92A3-DACB3511340E}" srcOrd="0" destOrd="0" parTransId="{499FF6A0-C471-4071-97A4-65E01993C925}" sibTransId="{7A48F82F-0EFB-4FC6-8FE5-B4F778D61A6C}"/>
    <dgm:cxn modelId="{FF4A5743-5975-4312-A784-E7C34A9C0FD5}" srcId="{4E6479B0-BC58-4008-BE1B-1EA06181BAA5}" destId="{905B9075-0E61-437A-B812-57F6B7D8C3A2}" srcOrd="1" destOrd="0" parTransId="{A6BBC68A-62AE-4EC1-AB57-4FA597F6C1B7}" sibTransId="{BC12FB61-67F2-439D-82A9-420CC6101E22}"/>
    <dgm:cxn modelId="{8EE06BAB-ABEA-409B-90A1-2EF5E1257170}" srcId="{DEB43F7C-FBBA-4C9E-BBF0-00B0905FDE1D}" destId="{0DA3FAEE-F7D1-4B2C-80D4-BCA26B30B405}" srcOrd="1" destOrd="0" parTransId="{0AF5B6DD-620B-4657-83FD-13B51E308597}" sibTransId="{E19EF332-D7DD-4FC6-80B0-A19919B156BF}"/>
    <dgm:cxn modelId="{8DC8119A-1522-4859-BBE8-131799C653AC}" srcId="{905B9075-0E61-437A-B812-57F6B7D8C3A2}" destId="{B147A7D7-6CAB-4F83-B5DB-EC620A25A011}" srcOrd="1" destOrd="0" parTransId="{9DF9DEF7-4718-4E6B-A104-FDEA52AA88DA}" sibTransId="{B54EBE77-FF07-4151-BD12-5BDE2FEDEB89}"/>
    <dgm:cxn modelId="{826F3E47-B593-406E-8DF1-D536774161CE}" type="presOf" srcId="{5D2B402B-D98E-4C7B-A116-08A957D89D19}" destId="{42B9340F-86C5-4A91-A2B0-60645236F188}" srcOrd="0" destOrd="0" presId="urn:microsoft.com/office/officeart/2005/8/layout/vList5"/>
    <dgm:cxn modelId="{6069962A-C54C-42E9-8B47-83B2D283B9A4}" type="presOf" srcId="{41A743E1-DD77-47D1-92A3-DACB3511340E}" destId="{B7D6F2CF-95B9-4F32-AAE0-CA8613A9AA6E}" srcOrd="0" destOrd="0" presId="urn:microsoft.com/office/officeart/2005/8/layout/vList5"/>
    <dgm:cxn modelId="{401C677D-ADF2-483B-8209-921D5ADC3A2E}" type="presOf" srcId="{B147A7D7-6CAB-4F83-B5DB-EC620A25A011}" destId="{42B9340F-86C5-4A91-A2B0-60645236F188}" srcOrd="0" destOrd="1" presId="urn:microsoft.com/office/officeart/2005/8/layout/vList5"/>
    <dgm:cxn modelId="{D5A3FB22-3798-473D-97BE-EA2BFE72A5B5}" type="presOf" srcId="{905B9075-0E61-437A-B812-57F6B7D8C3A2}" destId="{9AE39E0E-BB09-47A4-BC9F-48FB5425B9F8}" srcOrd="0" destOrd="0" presId="urn:microsoft.com/office/officeart/2005/8/layout/vList5"/>
    <dgm:cxn modelId="{45D88A94-BE0F-4F2A-911D-EE0F907EF804}" type="presOf" srcId="{0DA3FAEE-F7D1-4B2C-80D4-BCA26B30B405}" destId="{E12CE318-340A-440A-8E73-E353E5C73418}" srcOrd="0" destOrd="1" presId="urn:microsoft.com/office/officeart/2005/8/layout/vList5"/>
    <dgm:cxn modelId="{CE7951FC-80CC-400A-A147-837EEE2C5BFE}" srcId="{905B9075-0E61-437A-B812-57F6B7D8C3A2}" destId="{5D2B402B-D98E-4C7B-A116-08A957D89D19}" srcOrd="0" destOrd="0" parTransId="{51143DE9-C58F-4FEC-ACC6-55C9403153F9}" sibTransId="{14234052-4666-4078-A39D-4F2936F06235}"/>
    <dgm:cxn modelId="{9694E01D-9CA2-478B-9B23-4055625A19DF}" srcId="{41A743E1-DD77-47D1-92A3-DACB3511340E}" destId="{95ABF608-B178-4D33-B60C-EDF8A9809A05}" srcOrd="0" destOrd="0" parTransId="{21C2C4F5-252C-4EB1-B806-1DE39A21EA1A}" sibTransId="{D8CEE489-8C33-4373-9523-7FCAFA615713}"/>
    <dgm:cxn modelId="{6B5AFD91-212F-4846-A584-36129913BE75}" type="presOf" srcId="{BF5CA85C-CCB7-4B7F-9463-03DD9C3A0BC2}" destId="{2D7A2A7A-7067-432D-A43C-E3021CA8C54D}" srcOrd="0" destOrd="1" presId="urn:microsoft.com/office/officeart/2005/8/layout/vList5"/>
    <dgm:cxn modelId="{2E76DF2F-6830-425C-8FF1-6014F6D2DDA0}" srcId="{4E6479B0-BC58-4008-BE1B-1EA06181BAA5}" destId="{DEB43F7C-FBBA-4C9E-BBF0-00B0905FDE1D}" srcOrd="2" destOrd="0" parTransId="{8D619AAB-52A3-4F08-875F-23024AC1B151}" sibTransId="{C968C812-868B-4DB8-9334-1F92D7F21C66}"/>
    <dgm:cxn modelId="{5EA99A51-089A-45B2-B58D-714392584B8E}" srcId="{DEB43F7C-FBBA-4C9E-BBF0-00B0905FDE1D}" destId="{E9EC7B56-4D77-414F-BA76-885E4AD9B970}" srcOrd="2" destOrd="0" parTransId="{13EA22D4-D2E6-408A-890D-D9B3EC783C53}" sibTransId="{38F7CC79-24C6-4A55-845C-14A194AF50C3}"/>
    <dgm:cxn modelId="{448AE749-8902-48DE-9D44-1A7F7E65E5A2}" srcId="{41A743E1-DD77-47D1-92A3-DACB3511340E}" destId="{BF5CA85C-CCB7-4B7F-9463-03DD9C3A0BC2}" srcOrd="1" destOrd="0" parTransId="{695EF863-E184-4673-96B5-913EE5302618}" sibTransId="{7AC5A390-3CD6-4901-9548-81936DF31D01}"/>
    <dgm:cxn modelId="{A79FB8D5-6604-451D-879F-C0F512E6206A}" type="presOf" srcId="{95ABF608-B178-4D33-B60C-EDF8A9809A05}" destId="{2D7A2A7A-7067-432D-A43C-E3021CA8C54D}" srcOrd="0" destOrd="0" presId="urn:microsoft.com/office/officeart/2005/8/layout/vList5"/>
    <dgm:cxn modelId="{DA246268-3FAF-42E3-AD1A-67B21201D24A}" srcId="{DEB43F7C-FBBA-4C9E-BBF0-00B0905FDE1D}" destId="{5FEB3621-97BF-468C-911B-C80C174D731C}" srcOrd="0" destOrd="0" parTransId="{8736327B-AD3A-4865-993C-4E6133ECC450}" sibTransId="{BC9E0420-AE46-4F0C-B8FD-8D8BB7375379}"/>
    <dgm:cxn modelId="{AAB2C30A-E8F0-42D0-9913-E814A63B1FE0}" type="presOf" srcId="{4E6479B0-BC58-4008-BE1B-1EA06181BAA5}" destId="{AD99FA02-722A-49C3-AAC4-184931BE9165}" srcOrd="0" destOrd="0" presId="urn:microsoft.com/office/officeart/2005/8/layout/vList5"/>
    <dgm:cxn modelId="{1764D9AA-800B-4F58-8AB8-40430BDFAE55}" srcId="{41A743E1-DD77-47D1-92A3-DACB3511340E}" destId="{7C6D3DF2-51F0-404E-B396-2151CB3F36EF}" srcOrd="2" destOrd="0" parTransId="{037C071F-3853-485E-9D25-519C99E1F9BC}" sibTransId="{B02F20AB-9FA1-4B6B-A7D0-99E69C4170CA}"/>
    <dgm:cxn modelId="{24E9E3BB-2EF7-4F96-A815-E603570401BE}" type="presOf" srcId="{DEB43F7C-FBBA-4C9E-BBF0-00B0905FDE1D}" destId="{20B51DCB-969C-4B90-B060-6A830B4AF794}" srcOrd="0" destOrd="0" presId="urn:microsoft.com/office/officeart/2005/8/layout/vList5"/>
    <dgm:cxn modelId="{D04FCF10-0C5E-4FCC-B416-8FCFE2DB7E9E}" type="presOf" srcId="{5FEB3621-97BF-468C-911B-C80C174D731C}" destId="{E12CE318-340A-440A-8E73-E353E5C73418}" srcOrd="0" destOrd="0" presId="urn:microsoft.com/office/officeart/2005/8/layout/vList5"/>
    <dgm:cxn modelId="{3E6CE9AB-B2D7-48B8-983A-619F2ACD3549}" type="presOf" srcId="{7C6D3DF2-51F0-404E-B396-2151CB3F36EF}" destId="{2D7A2A7A-7067-432D-A43C-E3021CA8C54D}" srcOrd="0" destOrd="2" presId="urn:microsoft.com/office/officeart/2005/8/layout/vList5"/>
    <dgm:cxn modelId="{55EA29EB-4938-4197-85CC-86271FFE8158}" type="presOf" srcId="{E9EC7B56-4D77-414F-BA76-885E4AD9B970}" destId="{E12CE318-340A-440A-8E73-E353E5C73418}" srcOrd="0" destOrd="2" presId="urn:microsoft.com/office/officeart/2005/8/layout/vList5"/>
    <dgm:cxn modelId="{71FA1A74-D876-4753-95CC-84E62C73883C}" type="presParOf" srcId="{AD99FA02-722A-49C3-AAC4-184931BE9165}" destId="{B8673423-9466-4E95-BECB-3E8831AFF60B}" srcOrd="0" destOrd="0" presId="urn:microsoft.com/office/officeart/2005/8/layout/vList5"/>
    <dgm:cxn modelId="{08083CC0-EC79-4579-8A5A-C35A0D050E96}" type="presParOf" srcId="{B8673423-9466-4E95-BECB-3E8831AFF60B}" destId="{B7D6F2CF-95B9-4F32-AAE0-CA8613A9AA6E}" srcOrd="0" destOrd="0" presId="urn:microsoft.com/office/officeart/2005/8/layout/vList5"/>
    <dgm:cxn modelId="{D9DB0FF6-2B67-48D5-9AA0-CA13D8C5F58E}" type="presParOf" srcId="{B8673423-9466-4E95-BECB-3E8831AFF60B}" destId="{2D7A2A7A-7067-432D-A43C-E3021CA8C54D}" srcOrd="1" destOrd="0" presId="urn:microsoft.com/office/officeart/2005/8/layout/vList5"/>
    <dgm:cxn modelId="{ABF34AE2-1D0F-4870-99BC-C045AB6DED2B}" type="presParOf" srcId="{AD99FA02-722A-49C3-AAC4-184931BE9165}" destId="{98F6C480-5975-4662-BC51-73818DBEF050}" srcOrd="1" destOrd="0" presId="urn:microsoft.com/office/officeart/2005/8/layout/vList5"/>
    <dgm:cxn modelId="{132B6EF6-85F2-428C-ACAE-9B1260EA45FC}" type="presParOf" srcId="{AD99FA02-722A-49C3-AAC4-184931BE9165}" destId="{0D56B92B-35FE-4C3F-9BB7-7BA247D7BA89}" srcOrd="2" destOrd="0" presId="urn:microsoft.com/office/officeart/2005/8/layout/vList5"/>
    <dgm:cxn modelId="{D61D52D5-367D-4BAE-BC4D-66F1A802D6C2}" type="presParOf" srcId="{0D56B92B-35FE-4C3F-9BB7-7BA247D7BA89}" destId="{9AE39E0E-BB09-47A4-BC9F-48FB5425B9F8}" srcOrd="0" destOrd="0" presId="urn:microsoft.com/office/officeart/2005/8/layout/vList5"/>
    <dgm:cxn modelId="{887799C9-7560-40B9-B85C-DD138C05ED77}" type="presParOf" srcId="{0D56B92B-35FE-4C3F-9BB7-7BA247D7BA89}" destId="{42B9340F-86C5-4A91-A2B0-60645236F188}" srcOrd="1" destOrd="0" presId="urn:microsoft.com/office/officeart/2005/8/layout/vList5"/>
    <dgm:cxn modelId="{140C199E-3704-48F8-9CA3-901349DE6873}" type="presParOf" srcId="{AD99FA02-722A-49C3-AAC4-184931BE9165}" destId="{B0825F57-5A8E-4F0A-9AD7-EC493D0DA373}" srcOrd="3" destOrd="0" presId="urn:microsoft.com/office/officeart/2005/8/layout/vList5"/>
    <dgm:cxn modelId="{AFE549B3-9946-4B85-B7D2-992E5A86B5B9}" type="presParOf" srcId="{AD99FA02-722A-49C3-AAC4-184931BE9165}" destId="{763F1914-6678-4BC9-8D8A-04CAC5DE9E2B}" srcOrd="4" destOrd="0" presId="urn:microsoft.com/office/officeart/2005/8/layout/vList5"/>
    <dgm:cxn modelId="{95145D20-D5E3-4CB4-9CB1-C7448A1A50E5}" type="presParOf" srcId="{763F1914-6678-4BC9-8D8A-04CAC5DE9E2B}" destId="{20B51DCB-969C-4B90-B060-6A830B4AF794}" srcOrd="0" destOrd="0" presId="urn:microsoft.com/office/officeart/2005/8/layout/vList5"/>
    <dgm:cxn modelId="{41C12DF3-383A-401B-A399-D55BE732E7EB}" type="presParOf" srcId="{763F1914-6678-4BC9-8D8A-04CAC5DE9E2B}" destId="{E12CE318-340A-440A-8E73-E353E5C7341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E6479B0-BC58-4008-BE1B-1EA06181BAA5}" type="doc">
      <dgm:prSet loTypeId="urn:microsoft.com/office/officeart/2005/8/layout/vList5" loCatId="list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1A743E1-DD77-47D1-92A3-DACB3511340E}">
      <dgm:prSet custT="1"/>
      <dgm:spPr>
        <a:xfrm>
          <a:off x="0" y="2654"/>
          <a:ext cx="2962656" cy="1752076"/>
        </a:xfrm>
        <a:solidFill>
          <a:srgbClr val="9BBB59">
            <a:hueOff val="0"/>
            <a:satOff val="0"/>
            <a:lumOff val="0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gm:spPr>
      <dgm:t>
        <a:bodyPr/>
        <a:lstStyle/>
        <a:p>
          <a:pPr rtl="0"/>
          <a:r>
            <a:rPr lang="en-US" sz="3600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Available from</a:t>
          </a:r>
          <a:endParaRPr lang="en-US" sz="3600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499FF6A0-C471-4071-97A4-65E01993C925}" type="parTrans" cxnId="{63C503E3-143D-4F48-B40F-7D767EB04271}">
      <dgm:prSet/>
      <dgm:spPr/>
      <dgm:t>
        <a:bodyPr/>
        <a:lstStyle/>
        <a:p>
          <a:endParaRPr lang="en-US"/>
        </a:p>
      </dgm:t>
    </dgm:pt>
    <dgm:pt modelId="{7A48F82F-0EFB-4FC6-8FE5-B4F778D61A6C}" type="sibTrans" cxnId="{63C503E3-143D-4F48-B40F-7D767EB04271}">
      <dgm:prSet/>
      <dgm:spPr/>
      <dgm:t>
        <a:bodyPr/>
        <a:lstStyle/>
        <a:p>
          <a:endParaRPr lang="en-US"/>
        </a:p>
      </dgm:t>
    </dgm:pt>
    <dgm:pt modelId="{BF5CA85C-CCB7-4B7F-9463-03DD9C3A0BC2}">
      <dgm:prSet custT="1"/>
      <dgm:spPr>
        <a:xfrm rot="5400000">
          <a:off x="4895297" y="-1754779"/>
          <a:ext cx="1401660" cy="5266944"/>
        </a:xfr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https://github.com/angular-ui/ui-router</a:t>
          </a:r>
          <a:endParaRPr lang="en-US" sz="2000" b="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695EF863-E184-4673-96B5-913EE5302618}" type="parTrans" cxnId="{448AE749-8902-48DE-9D44-1A7F7E65E5A2}">
      <dgm:prSet/>
      <dgm:spPr/>
      <dgm:t>
        <a:bodyPr/>
        <a:lstStyle/>
        <a:p>
          <a:endParaRPr lang="en-US"/>
        </a:p>
      </dgm:t>
    </dgm:pt>
    <dgm:pt modelId="{7AC5A390-3CD6-4901-9548-81936DF31D01}" type="sibTrans" cxnId="{448AE749-8902-48DE-9D44-1A7F7E65E5A2}">
      <dgm:prSet/>
      <dgm:spPr/>
      <dgm:t>
        <a:bodyPr/>
        <a:lstStyle/>
        <a:p>
          <a:endParaRPr lang="en-US"/>
        </a:p>
      </dgm:t>
    </dgm:pt>
    <dgm:pt modelId="{7C6D3DF2-51F0-404E-B396-2151CB3F36EF}">
      <dgm:prSet custT="1"/>
      <dgm:spPr>
        <a:xfrm rot="5400000">
          <a:off x="4895297" y="-1754779"/>
          <a:ext cx="1401660" cy="5266944"/>
        </a:xfr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angular-ui-router.js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037C071F-3853-485E-9D25-519C99E1F9BC}" type="parTrans" cxnId="{1764D9AA-800B-4F58-8AB8-40430BDFAE55}">
      <dgm:prSet/>
      <dgm:spPr/>
      <dgm:t>
        <a:bodyPr/>
        <a:lstStyle/>
        <a:p>
          <a:endParaRPr lang="en-US"/>
        </a:p>
      </dgm:t>
    </dgm:pt>
    <dgm:pt modelId="{B02F20AB-9FA1-4B6B-A7D0-99E69C4170CA}" type="sibTrans" cxnId="{1764D9AA-800B-4F58-8AB8-40430BDFAE55}">
      <dgm:prSet/>
      <dgm:spPr/>
      <dgm:t>
        <a:bodyPr/>
        <a:lstStyle/>
        <a:p>
          <a:endParaRPr lang="en-US"/>
        </a:p>
      </dgm:t>
    </dgm:pt>
    <dgm:pt modelId="{905B9075-0E61-437A-B812-57F6B7D8C3A2}">
      <dgm:prSet custT="1"/>
      <dgm:spPr>
        <a:xfrm>
          <a:off x="0" y="1842334"/>
          <a:ext cx="2962656" cy="1752076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gm:spPr>
      <dgm:t>
        <a:bodyPr/>
        <a:lstStyle/>
        <a:p>
          <a:pPr rtl="0"/>
          <a:r>
            <a:rPr lang="en-US" sz="3600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Based on</a:t>
          </a:r>
          <a:endParaRPr lang="en-US" sz="3600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A6BBC68A-62AE-4EC1-AB57-4FA597F6C1B7}" type="parTrans" cxnId="{FF4A5743-5975-4312-A784-E7C34A9C0FD5}">
      <dgm:prSet/>
      <dgm:spPr/>
      <dgm:t>
        <a:bodyPr/>
        <a:lstStyle/>
        <a:p>
          <a:endParaRPr lang="en-US"/>
        </a:p>
      </dgm:t>
    </dgm:pt>
    <dgm:pt modelId="{BC12FB61-67F2-439D-82A9-420CC6101E22}" type="sibTrans" cxnId="{FF4A5743-5975-4312-A784-E7C34A9C0FD5}">
      <dgm:prSet/>
      <dgm:spPr/>
      <dgm:t>
        <a:bodyPr/>
        <a:lstStyle/>
        <a:p>
          <a:endParaRPr lang="en-US"/>
        </a:p>
      </dgm:t>
    </dgm:pt>
    <dgm:pt modelId="{5D2B402B-D98E-4C7B-A116-08A957D89D19}">
      <dgm:prSet custT="1"/>
      <dgm:spPr>
        <a:xfrm rot="5400000">
          <a:off x="4895297" y="84900"/>
          <a:ext cx="1401660" cy="5266944"/>
        </a:xfrm>
        <a:solidFill>
          <a:srgbClr val="5EAFA6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Application states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51143DE9-C58F-4FEC-ACC6-55C9403153F9}" type="parTrans" cxnId="{CE7951FC-80CC-400A-A147-837EEE2C5BFE}">
      <dgm:prSet/>
      <dgm:spPr/>
      <dgm:t>
        <a:bodyPr/>
        <a:lstStyle/>
        <a:p>
          <a:endParaRPr lang="en-US"/>
        </a:p>
      </dgm:t>
    </dgm:pt>
    <dgm:pt modelId="{14234052-4666-4078-A39D-4F2936F06235}" type="sibTrans" cxnId="{CE7951FC-80CC-400A-A147-837EEE2C5BFE}">
      <dgm:prSet/>
      <dgm:spPr/>
      <dgm:t>
        <a:bodyPr/>
        <a:lstStyle/>
        <a:p>
          <a:endParaRPr lang="en-US"/>
        </a:p>
      </dgm:t>
    </dgm:pt>
    <dgm:pt modelId="{DEB43F7C-FBBA-4C9E-BBF0-00B0905FDE1D}">
      <dgm:prSet custT="1"/>
      <dgm:spPr>
        <a:xfrm>
          <a:off x="0" y="3682014"/>
          <a:ext cx="2962656" cy="1752076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gm:spPr>
      <dgm:t>
        <a:bodyPr/>
        <a:lstStyle/>
        <a:p>
          <a:pPr rtl="0"/>
          <a:r>
            <a:rPr lang="en-US" sz="3600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Each state has</a:t>
          </a:r>
          <a:endParaRPr lang="en-US" sz="3600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8D619AAB-52A3-4F08-875F-23024AC1B151}" type="parTrans" cxnId="{2E76DF2F-6830-425C-8FF1-6014F6D2DDA0}">
      <dgm:prSet/>
      <dgm:spPr/>
      <dgm:t>
        <a:bodyPr/>
        <a:lstStyle/>
        <a:p>
          <a:endParaRPr lang="en-US"/>
        </a:p>
      </dgm:t>
    </dgm:pt>
    <dgm:pt modelId="{C968C812-868B-4DB8-9334-1F92D7F21C66}" type="sibTrans" cxnId="{2E76DF2F-6830-425C-8FF1-6014F6D2DDA0}">
      <dgm:prSet/>
      <dgm:spPr/>
      <dgm:t>
        <a:bodyPr/>
        <a:lstStyle/>
        <a:p>
          <a:endParaRPr lang="en-US"/>
        </a:p>
      </dgm:t>
    </dgm:pt>
    <dgm:pt modelId="{5FEB3621-97BF-468C-911B-C80C174D731C}">
      <dgm:prSet custT="1"/>
      <dgm:spPr>
        <a:xfrm rot="5400000">
          <a:off x="4895297" y="1924580"/>
          <a:ext cx="1401660" cy="5266944"/>
        </a:xfrm>
        <a:solidFill>
          <a:srgbClr val="8064A2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Optional URL fragment identifier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8736327B-AD3A-4865-993C-4E6133ECC450}" type="parTrans" cxnId="{DA246268-3FAF-42E3-AD1A-67B21201D24A}">
      <dgm:prSet/>
      <dgm:spPr/>
      <dgm:t>
        <a:bodyPr/>
        <a:lstStyle/>
        <a:p>
          <a:endParaRPr lang="en-US"/>
        </a:p>
      </dgm:t>
    </dgm:pt>
    <dgm:pt modelId="{BC9E0420-AE46-4F0C-B8FD-8D8BB7375379}" type="sibTrans" cxnId="{DA246268-3FAF-42E3-AD1A-67B21201D24A}">
      <dgm:prSet/>
      <dgm:spPr/>
      <dgm:t>
        <a:bodyPr/>
        <a:lstStyle/>
        <a:p>
          <a:endParaRPr lang="en-US"/>
        </a:p>
      </dgm:t>
    </dgm:pt>
    <dgm:pt modelId="{0DA3FAEE-F7D1-4B2C-80D4-BCA26B30B405}">
      <dgm:prSet custT="1"/>
      <dgm:spPr>
        <a:xfrm rot="5400000">
          <a:off x="4895297" y="1924580"/>
          <a:ext cx="1401660" cy="5266944"/>
        </a:xfrm>
        <a:solidFill>
          <a:srgbClr val="8064A2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View template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0AF5B6DD-620B-4657-83FD-13B51E308597}" type="parTrans" cxnId="{8EE06BAB-ABEA-409B-90A1-2EF5E1257170}">
      <dgm:prSet/>
      <dgm:spPr/>
      <dgm:t>
        <a:bodyPr/>
        <a:lstStyle/>
        <a:p>
          <a:endParaRPr lang="en-US"/>
        </a:p>
      </dgm:t>
    </dgm:pt>
    <dgm:pt modelId="{E19EF332-D7DD-4FC6-80B0-A19919B156BF}" type="sibTrans" cxnId="{8EE06BAB-ABEA-409B-90A1-2EF5E1257170}">
      <dgm:prSet/>
      <dgm:spPr/>
      <dgm:t>
        <a:bodyPr/>
        <a:lstStyle/>
        <a:p>
          <a:endParaRPr lang="en-US"/>
        </a:p>
      </dgm:t>
    </dgm:pt>
    <dgm:pt modelId="{E9EC7B56-4D77-414F-BA76-885E4AD9B970}">
      <dgm:prSet custT="1"/>
      <dgm:spPr>
        <a:xfrm rot="5400000">
          <a:off x="4895297" y="1924580"/>
          <a:ext cx="1401660" cy="5266944"/>
        </a:xfrm>
        <a:solidFill>
          <a:srgbClr val="8064A2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Optional Controller</a:t>
          </a:r>
          <a:endParaRPr lang="en-US" sz="2000" b="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13EA22D4-D2E6-408A-890D-D9B3EC783C53}" type="parTrans" cxnId="{5EA99A51-089A-45B2-B58D-714392584B8E}">
      <dgm:prSet/>
      <dgm:spPr/>
      <dgm:t>
        <a:bodyPr/>
        <a:lstStyle/>
        <a:p>
          <a:endParaRPr lang="en-US"/>
        </a:p>
      </dgm:t>
    </dgm:pt>
    <dgm:pt modelId="{38F7CC79-24C6-4A55-845C-14A194AF50C3}" type="sibTrans" cxnId="{5EA99A51-089A-45B2-B58D-714392584B8E}">
      <dgm:prSet/>
      <dgm:spPr/>
      <dgm:t>
        <a:bodyPr/>
        <a:lstStyle/>
        <a:p>
          <a:endParaRPr lang="en-US"/>
        </a:p>
      </dgm:t>
    </dgm:pt>
    <dgm:pt modelId="{95ABF608-B178-4D33-B60C-EDF8A9809A05}">
      <dgm:prSet custT="1"/>
      <dgm:spPr>
        <a:xfrm rot="5400000">
          <a:off x="4895297" y="-1754779"/>
          <a:ext cx="1401660" cy="5266944"/>
        </a:xfr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Third-party Angular UI Library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21C2C4F5-252C-4EB1-B806-1DE39A21EA1A}" type="parTrans" cxnId="{9694E01D-9CA2-478B-9B23-4055625A19DF}">
      <dgm:prSet/>
      <dgm:spPr/>
      <dgm:t>
        <a:bodyPr/>
        <a:lstStyle/>
        <a:p>
          <a:endParaRPr lang="en-US"/>
        </a:p>
      </dgm:t>
    </dgm:pt>
    <dgm:pt modelId="{D8CEE489-8C33-4373-9523-7FCAFA615713}" type="sibTrans" cxnId="{9694E01D-9CA2-478B-9B23-4055625A19DF}">
      <dgm:prSet/>
      <dgm:spPr/>
      <dgm:t>
        <a:bodyPr/>
        <a:lstStyle/>
        <a:p>
          <a:endParaRPr lang="en-US"/>
        </a:p>
      </dgm:t>
    </dgm:pt>
    <dgm:pt modelId="{AD99FA02-722A-49C3-AAC4-184931BE9165}" type="pres">
      <dgm:prSet presAssocID="{4E6479B0-BC58-4008-BE1B-1EA06181BAA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8673423-9466-4E95-BECB-3E8831AFF60B}" type="pres">
      <dgm:prSet presAssocID="{41A743E1-DD77-47D1-92A3-DACB3511340E}" presName="linNode" presStyleCnt="0"/>
      <dgm:spPr/>
    </dgm:pt>
    <dgm:pt modelId="{B7D6F2CF-95B9-4F32-AAE0-CA8613A9AA6E}" type="pres">
      <dgm:prSet presAssocID="{41A743E1-DD77-47D1-92A3-DACB3511340E}" presName="parentText" presStyleLbl="node1" presStyleIdx="0" presStyleCnt="3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2D7A2A7A-7067-432D-A43C-E3021CA8C54D}" type="pres">
      <dgm:prSet presAssocID="{41A743E1-DD77-47D1-92A3-DACB3511340E}" presName="descendantText" presStyleLbl="alignAccFollowNode1" presStyleIdx="0" presStyleCnt="3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98F6C480-5975-4662-BC51-73818DBEF050}" type="pres">
      <dgm:prSet presAssocID="{7A48F82F-0EFB-4FC6-8FE5-B4F778D61A6C}" presName="sp" presStyleCnt="0"/>
      <dgm:spPr/>
    </dgm:pt>
    <dgm:pt modelId="{0D56B92B-35FE-4C3F-9BB7-7BA247D7BA89}" type="pres">
      <dgm:prSet presAssocID="{905B9075-0E61-437A-B812-57F6B7D8C3A2}" presName="linNode" presStyleCnt="0"/>
      <dgm:spPr/>
    </dgm:pt>
    <dgm:pt modelId="{9AE39E0E-BB09-47A4-BC9F-48FB5425B9F8}" type="pres">
      <dgm:prSet presAssocID="{905B9075-0E61-437A-B812-57F6B7D8C3A2}" presName="parentText" presStyleLbl="node1" presStyleIdx="1" presStyleCnt="3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42B9340F-86C5-4A91-A2B0-60645236F188}" type="pres">
      <dgm:prSet presAssocID="{905B9075-0E61-437A-B812-57F6B7D8C3A2}" presName="descendantText" presStyleLbl="alignAccFollowNode1" presStyleIdx="1" presStyleCnt="3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B0825F57-5A8E-4F0A-9AD7-EC493D0DA373}" type="pres">
      <dgm:prSet presAssocID="{BC12FB61-67F2-439D-82A9-420CC6101E22}" presName="sp" presStyleCnt="0"/>
      <dgm:spPr/>
    </dgm:pt>
    <dgm:pt modelId="{763F1914-6678-4BC9-8D8A-04CAC5DE9E2B}" type="pres">
      <dgm:prSet presAssocID="{DEB43F7C-FBBA-4C9E-BBF0-00B0905FDE1D}" presName="linNode" presStyleCnt="0"/>
      <dgm:spPr/>
    </dgm:pt>
    <dgm:pt modelId="{20B51DCB-969C-4B90-B060-6A830B4AF794}" type="pres">
      <dgm:prSet presAssocID="{DEB43F7C-FBBA-4C9E-BBF0-00B0905FDE1D}" presName="parentText" presStyleLbl="node1" presStyleIdx="2" presStyleCnt="3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E12CE318-340A-440A-8E73-E353E5C73418}" type="pres">
      <dgm:prSet presAssocID="{DEB43F7C-FBBA-4C9E-BBF0-00B0905FDE1D}" presName="descendantText" presStyleLbl="alignAccFollowNode1" presStyleIdx="2" presStyleCnt="3" custScaleY="107887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</dgm:ptLst>
  <dgm:cxnLst>
    <dgm:cxn modelId="{C7F4A1D0-0B42-492F-860F-772993297842}" type="presOf" srcId="{BF5CA85C-CCB7-4B7F-9463-03DD9C3A0BC2}" destId="{2D7A2A7A-7067-432D-A43C-E3021CA8C54D}" srcOrd="0" destOrd="1" presId="urn:microsoft.com/office/officeart/2005/8/layout/vList5"/>
    <dgm:cxn modelId="{CE7951FC-80CC-400A-A147-837EEE2C5BFE}" srcId="{905B9075-0E61-437A-B812-57F6B7D8C3A2}" destId="{5D2B402B-D98E-4C7B-A116-08A957D89D19}" srcOrd="0" destOrd="0" parTransId="{51143DE9-C58F-4FEC-ACC6-55C9403153F9}" sibTransId="{14234052-4666-4078-A39D-4F2936F06235}"/>
    <dgm:cxn modelId="{63C503E3-143D-4F48-B40F-7D767EB04271}" srcId="{4E6479B0-BC58-4008-BE1B-1EA06181BAA5}" destId="{41A743E1-DD77-47D1-92A3-DACB3511340E}" srcOrd="0" destOrd="0" parTransId="{499FF6A0-C471-4071-97A4-65E01993C925}" sibTransId="{7A48F82F-0EFB-4FC6-8FE5-B4F778D61A6C}"/>
    <dgm:cxn modelId="{9694E01D-9CA2-478B-9B23-4055625A19DF}" srcId="{41A743E1-DD77-47D1-92A3-DACB3511340E}" destId="{95ABF608-B178-4D33-B60C-EDF8A9809A05}" srcOrd="0" destOrd="0" parTransId="{21C2C4F5-252C-4EB1-B806-1DE39A21EA1A}" sibTransId="{D8CEE489-8C33-4373-9523-7FCAFA615713}"/>
    <dgm:cxn modelId="{A150D79D-4AB0-4C24-A89F-3B59CB6C1DBA}" type="presOf" srcId="{7C6D3DF2-51F0-404E-B396-2151CB3F36EF}" destId="{2D7A2A7A-7067-432D-A43C-E3021CA8C54D}" srcOrd="0" destOrd="2" presId="urn:microsoft.com/office/officeart/2005/8/layout/vList5"/>
    <dgm:cxn modelId="{2E76DF2F-6830-425C-8FF1-6014F6D2DDA0}" srcId="{4E6479B0-BC58-4008-BE1B-1EA06181BAA5}" destId="{DEB43F7C-FBBA-4C9E-BBF0-00B0905FDE1D}" srcOrd="2" destOrd="0" parTransId="{8D619AAB-52A3-4F08-875F-23024AC1B151}" sibTransId="{C968C812-868B-4DB8-9334-1F92D7F21C66}"/>
    <dgm:cxn modelId="{448AE749-8902-48DE-9D44-1A7F7E65E5A2}" srcId="{41A743E1-DD77-47D1-92A3-DACB3511340E}" destId="{BF5CA85C-CCB7-4B7F-9463-03DD9C3A0BC2}" srcOrd="1" destOrd="0" parTransId="{695EF863-E184-4673-96B5-913EE5302618}" sibTransId="{7AC5A390-3CD6-4901-9548-81936DF31D01}"/>
    <dgm:cxn modelId="{E43A7D02-42C9-4CEC-9788-CC0AC8307F1F}" type="presOf" srcId="{E9EC7B56-4D77-414F-BA76-885E4AD9B970}" destId="{E12CE318-340A-440A-8E73-E353E5C73418}" srcOrd="0" destOrd="2" presId="urn:microsoft.com/office/officeart/2005/8/layout/vList5"/>
    <dgm:cxn modelId="{578A8D5E-1DBF-465F-8873-3C6FF46E305B}" type="presOf" srcId="{905B9075-0E61-437A-B812-57F6B7D8C3A2}" destId="{9AE39E0E-BB09-47A4-BC9F-48FB5425B9F8}" srcOrd="0" destOrd="0" presId="urn:microsoft.com/office/officeart/2005/8/layout/vList5"/>
    <dgm:cxn modelId="{8EE06BAB-ABEA-409B-90A1-2EF5E1257170}" srcId="{DEB43F7C-FBBA-4C9E-BBF0-00B0905FDE1D}" destId="{0DA3FAEE-F7D1-4B2C-80D4-BCA26B30B405}" srcOrd="1" destOrd="0" parTransId="{0AF5B6DD-620B-4657-83FD-13B51E308597}" sibTransId="{E19EF332-D7DD-4FC6-80B0-A19919B156BF}"/>
    <dgm:cxn modelId="{A5FC8857-BF03-4832-A770-1750606AF8F1}" type="presOf" srcId="{95ABF608-B178-4D33-B60C-EDF8A9809A05}" destId="{2D7A2A7A-7067-432D-A43C-E3021CA8C54D}" srcOrd="0" destOrd="0" presId="urn:microsoft.com/office/officeart/2005/8/layout/vList5"/>
    <dgm:cxn modelId="{FF7C4344-C700-4E67-9AF1-79825D5BB108}" type="presOf" srcId="{5FEB3621-97BF-468C-911B-C80C174D731C}" destId="{E12CE318-340A-440A-8E73-E353E5C73418}" srcOrd="0" destOrd="0" presId="urn:microsoft.com/office/officeart/2005/8/layout/vList5"/>
    <dgm:cxn modelId="{B6015914-CDE7-42B6-AA79-18049F997C31}" type="presOf" srcId="{5D2B402B-D98E-4C7B-A116-08A957D89D19}" destId="{42B9340F-86C5-4A91-A2B0-60645236F188}" srcOrd="0" destOrd="0" presId="urn:microsoft.com/office/officeart/2005/8/layout/vList5"/>
    <dgm:cxn modelId="{DA246268-3FAF-42E3-AD1A-67B21201D24A}" srcId="{DEB43F7C-FBBA-4C9E-BBF0-00B0905FDE1D}" destId="{5FEB3621-97BF-468C-911B-C80C174D731C}" srcOrd="0" destOrd="0" parTransId="{8736327B-AD3A-4865-993C-4E6133ECC450}" sibTransId="{BC9E0420-AE46-4F0C-B8FD-8D8BB7375379}"/>
    <dgm:cxn modelId="{E790C261-B7C4-4674-A5B2-EDBAC3384974}" type="presOf" srcId="{DEB43F7C-FBBA-4C9E-BBF0-00B0905FDE1D}" destId="{20B51DCB-969C-4B90-B060-6A830B4AF794}" srcOrd="0" destOrd="0" presId="urn:microsoft.com/office/officeart/2005/8/layout/vList5"/>
    <dgm:cxn modelId="{4E021A37-0503-4369-AEFD-5AF2F7471A9F}" type="presOf" srcId="{41A743E1-DD77-47D1-92A3-DACB3511340E}" destId="{B7D6F2CF-95B9-4F32-AAE0-CA8613A9AA6E}" srcOrd="0" destOrd="0" presId="urn:microsoft.com/office/officeart/2005/8/layout/vList5"/>
    <dgm:cxn modelId="{39396B04-1C96-4A79-87ED-8E840192E08C}" type="presOf" srcId="{4E6479B0-BC58-4008-BE1B-1EA06181BAA5}" destId="{AD99FA02-722A-49C3-AAC4-184931BE9165}" srcOrd="0" destOrd="0" presId="urn:microsoft.com/office/officeart/2005/8/layout/vList5"/>
    <dgm:cxn modelId="{FF4146C0-369D-401A-991B-7BC48AC2590A}" type="presOf" srcId="{0DA3FAEE-F7D1-4B2C-80D4-BCA26B30B405}" destId="{E12CE318-340A-440A-8E73-E353E5C73418}" srcOrd="0" destOrd="1" presId="urn:microsoft.com/office/officeart/2005/8/layout/vList5"/>
    <dgm:cxn modelId="{1764D9AA-800B-4F58-8AB8-40430BDFAE55}" srcId="{41A743E1-DD77-47D1-92A3-DACB3511340E}" destId="{7C6D3DF2-51F0-404E-B396-2151CB3F36EF}" srcOrd="2" destOrd="0" parTransId="{037C071F-3853-485E-9D25-519C99E1F9BC}" sibTransId="{B02F20AB-9FA1-4B6B-A7D0-99E69C4170CA}"/>
    <dgm:cxn modelId="{5EA99A51-089A-45B2-B58D-714392584B8E}" srcId="{DEB43F7C-FBBA-4C9E-BBF0-00B0905FDE1D}" destId="{E9EC7B56-4D77-414F-BA76-885E4AD9B970}" srcOrd="2" destOrd="0" parTransId="{13EA22D4-D2E6-408A-890D-D9B3EC783C53}" sibTransId="{38F7CC79-24C6-4A55-845C-14A194AF50C3}"/>
    <dgm:cxn modelId="{FF4A5743-5975-4312-A784-E7C34A9C0FD5}" srcId="{4E6479B0-BC58-4008-BE1B-1EA06181BAA5}" destId="{905B9075-0E61-437A-B812-57F6B7D8C3A2}" srcOrd="1" destOrd="0" parTransId="{A6BBC68A-62AE-4EC1-AB57-4FA597F6C1B7}" sibTransId="{BC12FB61-67F2-439D-82A9-420CC6101E22}"/>
    <dgm:cxn modelId="{0559F576-8FF2-426A-97D3-98DDB2E1F365}" type="presParOf" srcId="{AD99FA02-722A-49C3-AAC4-184931BE9165}" destId="{B8673423-9466-4E95-BECB-3E8831AFF60B}" srcOrd="0" destOrd="0" presId="urn:microsoft.com/office/officeart/2005/8/layout/vList5"/>
    <dgm:cxn modelId="{B75409B1-B678-4B71-9400-CD894DD48AD4}" type="presParOf" srcId="{B8673423-9466-4E95-BECB-3E8831AFF60B}" destId="{B7D6F2CF-95B9-4F32-AAE0-CA8613A9AA6E}" srcOrd="0" destOrd="0" presId="urn:microsoft.com/office/officeart/2005/8/layout/vList5"/>
    <dgm:cxn modelId="{24D50EF7-265F-48ED-AF86-6F9ECD7F9E37}" type="presParOf" srcId="{B8673423-9466-4E95-BECB-3E8831AFF60B}" destId="{2D7A2A7A-7067-432D-A43C-E3021CA8C54D}" srcOrd="1" destOrd="0" presId="urn:microsoft.com/office/officeart/2005/8/layout/vList5"/>
    <dgm:cxn modelId="{56687EB4-7E9B-427F-A744-00AB7F4A1E3D}" type="presParOf" srcId="{AD99FA02-722A-49C3-AAC4-184931BE9165}" destId="{98F6C480-5975-4662-BC51-73818DBEF050}" srcOrd="1" destOrd="0" presId="urn:microsoft.com/office/officeart/2005/8/layout/vList5"/>
    <dgm:cxn modelId="{7FCA8642-4114-4F9C-9B50-CFB490FE4FBB}" type="presParOf" srcId="{AD99FA02-722A-49C3-AAC4-184931BE9165}" destId="{0D56B92B-35FE-4C3F-9BB7-7BA247D7BA89}" srcOrd="2" destOrd="0" presId="urn:microsoft.com/office/officeart/2005/8/layout/vList5"/>
    <dgm:cxn modelId="{43D19724-0032-41AF-979B-A3DA52C5530F}" type="presParOf" srcId="{0D56B92B-35FE-4C3F-9BB7-7BA247D7BA89}" destId="{9AE39E0E-BB09-47A4-BC9F-48FB5425B9F8}" srcOrd="0" destOrd="0" presId="urn:microsoft.com/office/officeart/2005/8/layout/vList5"/>
    <dgm:cxn modelId="{3A22B529-9C6F-46CB-A8E4-F472FEAF61D0}" type="presParOf" srcId="{0D56B92B-35FE-4C3F-9BB7-7BA247D7BA89}" destId="{42B9340F-86C5-4A91-A2B0-60645236F188}" srcOrd="1" destOrd="0" presId="urn:microsoft.com/office/officeart/2005/8/layout/vList5"/>
    <dgm:cxn modelId="{BA272C04-F0CC-48CA-A218-A49C48757490}" type="presParOf" srcId="{AD99FA02-722A-49C3-AAC4-184931BE9165}" destId="{B0825F57-5A8E-4F0A-9AD7-EC493D0DA373}" srcOrd="3" destOrd="0" presId="urn:microsoft.com/office/officeart/2005/8/layout/vList5"/>
    <dgm:cxn modelId="{ED52F64F-70D6-4F11-B07A-D595DEF156B4}" type="presParOf" srcId="{AD99FA02-722A-49C3-AAC4-184931BE9165}" destId="{763F1914-6678-4BC9-8D8A-04CAC5DE9E2B}" srcOrd="4" destOrd="0" presId="urn:microsoft.com/office/officeart/2005/8/layout/vList5"/>
    <dgm:cxn modelId="{E79FC72C-E869-4D12-B9AE-C0B9CF991FA9}" type="presParOf" srcId="{763F1914-6678-4BC9-8D8A-04CAC5DE9E2B}" destId="{20B51DCB-969C-4B90-B060-6A830B4AF794}" srcOrd="0" destOrd="0" presId="urn:microsoft.com/office/officeart/2005/8/layout/vList5"/>
    <dgm:cxn modelId="{262ED4C3-21F9-4261-B1BE-3F00C732257C}" type="presParOf" srcId="{763F1914-6678-4BC9-8D8A-04CAC5DE9E2B}" destId="{E12CE318-340A-440A-8E73-E353E5C7341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E6479B0-BC58-4008-BE1B-1EA06181BAA5}" type="doc">
      <dgm:prSet loTypeId="urn:microsoft.com/office/officeart/2005/8/layout/vList5" loCatId="list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1A743E1-DD77-47D1-92A3-DACB3511340E}">
      <dgm:prSet custT="1"/>
      <dgm:spPr>
        <a:xfrm>
          <a:off x="0" y="2195"/>
          <a:ext cx="2962656" cy="1448841"/>
        </a:xfrm>
        <a:solidFill>
          <a:srgbClr val="9BBB59">
            <a:hueOff val="0"/>
            <a:satOff val="0"/>
            <a:lumOff val="0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gm:spPr>
      <dgm:t>
        <a:bodyPr/>
        <a:lstStyle/>
        <a:p>
          <a:pPr rtl="0"/>
          <a:r>
            <a:rPr lang="en-US" sz="3600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Available from</a:t>
          </a:r>
          <a:endParaRPr lang="en-US" sz="3600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499FF6A0-C471-4071-97A4-65E01993C925}" type="parTrans" cxnId="{63C503E3-143D-4F48-B40F-7D767EB04271}">
      <dgm:prSet/>
      <dgm:spPr/>
      <dgm:t>
        <a:bodyPr/>
        <a:lstStyle/>
        <a:p>
          <a:endParaRPr lang="en-US"/>
        </a:p>
      </dgm:t>
    </dgm:pt>
    <dgm:pt modelId="{7A48F82F-0EFB-4FC6-8FE5-B4F778D61A6C}" type="sibTrans" cxnId="{63C503E3-143D-4F48-B40F-7D767EB04271}">
      <dgm:prSet/>
      <dgm:spPr/>
      <dgm:t>
        <a:bodyPr/>
        <a:lstStyle/>
        <a:p>
          <a:endParaRPr lang="en-US"/>
        </a:p>
      </dgm:t>
    </dgm:pt>
    <dgm:pt modelId="{BF5CA85C-CCB7-4B7F-9463-03DD9C3A0BC2}">
      <dgm:prSet custT="1"/>
      <dgm:spPr>
        <a:xfrm rot="5400000">
          <a:off x="5016591" y="-1906855"/>
          <a:ext cx="1159073" cy="5266944"/>
        </a:xfr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https://github.com/angular/router</a:t>
          </a:r>
          <a:endParaRPr lang="en-US" sz="2000" b="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695EF863-E184-4673-96B5-913EE5302618}" type="parTrans" cxnId="{448AE749-8902-48DE-9D44-1A7F7E65E5A2}">
      <dgm:prSet/>
      <dgm:spPr/>
      <dgm:t>
        <a:bodyPr/>
        <a:lstStyle/>
        <a:p>
          <a:endParaRPr lang="en-US"/>
        </a:p>
      </dgm:t>
    </dgm:pt>
    <dgm:pt modelId="{7AC5A390-3CD6-4901-9548-81936DF31D01}" type="sibTrans" cxnId="{448AE749-8902-48DE-9D44-1A7F7E65E5A2}">
      <dgm:prSet/>
      <dgm:spPr/>
      <dgm:t>
        <a:bodyPr/>
        <a:lstStyle/>
        <a:p>
          <a:endParaRPr lang="en-US"/>
        </a:p>
      </dgm:t>
    </dgm:pt>
    <dgm:pt modelId="{7C6D3DF2-51F0-404E-B396-2151CB3F36EF}">
      <dgm:prSet custT="1"/>
      <dgm:spPr>
        <a:xfrm rot="5400000">
          <a:off x="5016591" y="-1906855"/>
          <a:ext cx="1159073" cy="5266944"/>
        </a:xfr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Router.es5.js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037C071F-3853-485E-9D25-519C99E1F9BC}" type="parTrans" cxnId="{1764D9AA-800B-4F58-8AB8-40430BDFAE55}">
      <dgm:prSet/>
      <dgm:spPr/>
      <dgm:t>
        <a:bodyPr/>
        <a:lstStyle/>
        <a:p>
          <a:endParaRPr lang="en-US"/>
        </a:p>
      </dgm:t>
    </dgm:pt>
    <dgm:pt modelId="{B02F20AB-9FA1-4B6B-A7D0-99E69C4170CA}" type="sibTrans" cxnId="{1764D9AA-800B-4F58-8AB8-40430BDFAE55}">
      <dgm:prSet/>
      <dgm:spPr/>
      <dgm:t>
        <a:bodyPr/>
        <a:lstStyle/>
        <a:p>
          <a:endParaRPr lang="en-US"/>
        </a:p>
      </dgm:t>
    </dgm:pt>
    <dgm:pt modelId="{905B9075-0E61-437A-B812-57F6B7D8C3A2}">
      <dgm:prSet custT="1"/>
      <dgm:spPr>
        <a:xfrm>
          <a:off x="0" y="1523479"/>
          <a:ext cx="2962656" cy="1448841"/>
        </a:xfrm>
        <a:solidFill>
          <a:srgbClr val="5EAFA6"/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gm:spPr>
      <dgm:t>
        <a:bodyPr/>
        <a:lstStyle/>
        <a:p>
          <a:pPr rtl="0"/>
          <a:r>
            <a:rPr lang="en-US" sz="3600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Based on</a:t>
          </a:r>
          <a:endParaRPr lang="en-US" sz="3600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A6BBC68A-62AE-4EC1-AB57-4FA597F6C1B7}" type="parTrans" cxnId="{FF4A5743-5975-4312-A784-E7C34A9C0FD5}">
      <dgm:prSet/>
      <dgm:spPr/>
      <dgm:t>
        <a:bodyPr/>
        <a:lstStyle/>
        <a:p>
          <a:endParaRPr lang="en-US"/>
        </a:p>
      </dgm:t>
    </dgm:pt>
    <dgm:pt modelId="{BC12FB61-67F2-439D-82A9-420CC6101E22}" type="sibTrans" cxnId="{FF4A5743-5975-4312-A784-E7C34A9C0FD5}">
      <dgm:prSet/>
      <dgm:spPr/>
      <dgm:t>
        <a:bodyPr/>
        <a:lstStyle/>
        <a:p>
          <a:endParaRPr lang="en-US"/>
        </a:p>
      </dgm:t>
    </dgm:pt>
    <dgm:pt modelId="{5D2B402B-D98E-4C7B-A116-08A957D89D19}">
      <dgm:prSet custT="1"/>
      <dgm:spPr>
        <a:xfrm rot="5400000">
          <a:off x="5016591" y="-385572"/>
          <a:ext cx="1159073" cy="5266944"/>
        </a:xfrm>
        <a:solidFill>
          <a:srgbClr val="5EAFA6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URL fragment identifiers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51143DE9-C58F-4FEC-ACC6-55C9403153F9}" type="parTrans" cxnId="{CE7951FC-80CC-400A-A147-837EEE2C5BFE}">
      <dgm:prSet/>
      <dgm:spPr/>
      <dgm:t>
        <a:bodyPr/>
        <a:lstStyle/>
        <a:p>
          <a:endParaRPr lang="en-US"/>
        </a:p>
      </dgm:t>
    </dgm:pt>
    <dgm:pt modelId="{14234052-4666-4078-A39D-4F2936F06235}" type="sibTrans" cxnId="{CE7951FC-80CC-400A-A147-837EEE2C5BFE}">
      <dgm:prSet/>
      <dgm:spPr/>
      <dgm:t>
        <a:bodyPr/>
        <a:lstStyle/>
        <a:p>
          <a:endParaRPr lang="en-US"/>
        </a:p>
      </dgm:t>
    </dgm:pt>
    <dgm:pt modelId="{DEB43F7C-FBBA-4C9E-BBF0-00B0905FDE1D}">
      <dgm:prSet custT="1"/>
      <dgm:spPr>
        <a:xfrm>
          <a:off x="0" y="3044762"/>
          <a:ext cx="2962656" cy="1448841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gm:spPr>
      <dgm:t>
        <a:bodyPr/>
        <a:lstStyle/>
        <a:p>
          <a:pPr rtl="0"/>
          <a:r>
            <a:rPr lang="en-US" sz="3600" b="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Each route has</a:t>
          </a:r>
          <a:endParaRPr lang="en-US" sz="3600" b="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8D619AAB-52A3-4F08-875F-23024AC1B151}" type="parTrans" cxnId="{2E76DF2F-6830-425C-8FF1-6014F6D2DDA0}">
      <dgm:prSet/>
      <dgm:spPr/>
      <dgm:t>
        <a:bodyPr/>
        <a:lstStyle/>
        <a:p>
          <a:endParaRPr lang="en-US"/>
        </a:p>
      </dgm:t>
    </dgm:pt>
    <dgm:pt modelId="{C968C812-868B-4DB8-9334-1F92D7F21C66}" type="sibTrans" cxnId="{2E76DF2F-6830-425C-8FF1-6014F6D2DDA0}">
      <dgm:prSet/>
      <dgm:spPr/>
      <dgm:t>
        <a:bodyPr/>
        <a:lstStyle/>
        <a:p>
          <a:endParaRPr lang="en-US"/>
        </a:p>
      </dgm:t>
    </dgm:pt>
    <dgm:pt modelId="{5FEB3621-97BF-468C-911B-C80C174D731C}">
      <dgm:prSet custT="1"/>
      <dgm:spPr>
        <a:xfrm rot="5400000">
          <a:off x="5016591" y="1135711"/>
          <a:ext cx="1159073" cy="5266944"/>
        </a:xfrm>
        <a:solidFill>
          <a:srgbClr val="8064A2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URL fragment identifier (path)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8736327B-AD3A-4865-993C-4E6133ECC450}" type="parTrans" cxnId="{DA246268-3FAF-42E3-AD1A-67B21201D24A}">
      <dgm:prSet/>
      <dgm:spPr/>
      <dgm:t>
        <a:bodyPr/>
        <a:lstStyle/>
        <a:p>
          <a:endParaRPr lang="en-US"/>
        </a:p>
      </dgm:t>
    </dgm:pt>
    <dgm:pt modelId="{BC9E0420-AE46-4F0C-B8FD-8D8BB7375379}" type="sibTrans" cxnId="{DA246268-3FAF-42E3-AD1A-67B21201D24A}">
      <dgm:prSet/>
      <dgm:spPr/>
      <dgm:t>
        <a:bodyPr/>
        <a:lstStyle/>
        <a:p>
          <a:endParaRPr lang="en-US"/>
        </a:p>
      </dgm:t>
    </dgm:pt>
    <dgm:pt modelId="{E9EC7B56-4D77-414F-BA76-885E4AD9B970}">
      <dgm:prSet custT="1"/>
      <dgm:spPr>
        <a:xfrm rot="5400000">
          <a:off x="5016591" y="1135711"/>
          <a:ext cx="1159073" cy="5266944"/>
        </a:xfrm>
        <a:solidFill>
          <a:srgbClr val="8064A2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b="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Component</a:t>
          </a:r>
          <a:endParaRPr lang="en-US" sz="2000" b="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13EA22D4-D2E6-408A-890D-D9B3EC783C53}" type="parTrans" cxnId="{5EA99A51-089A-45B2-B58D-714392584B8E}">
      <dgm:prSet/>
      <dgm:spPr/>
      <dgm:t>
        <a:bodyPr/>
        <a:lstStyle/>
        <a:p>
          <a:endParaRPr lang="en-US"/>
        </a:p>
      </dgm:t>
    </dgm:pt>
    <dgm:pt modelId="{38F7CC79-24C6-4A55-845C-14A194AF50C3}" type="sibTrans" cxnId="{5EA99A51-089A-45B2-B58D-714392584B8E}">
      <dgm:prSet/>
      <dgm:spPr/>
      <dgm:t>
        <a:bodyPr/>
        <a:lstStyle/>
        <a:p>
          <a:endParaRPr lang="en-US"/>
        </a:p>
      </dgm:t>
    </dgm:pt>
    <dgm:pt modelId="{95ABF608-B178-4D33-B60C-EDF8A9809A05}">
      <dgm:prSet custT="1"/>
      <dgm:spPr>
        <a:xfrm rot="5400000">
          <a:off x="5016591" y="-1906855"/>
          <a:ext cx="1159073" cy="5266944"/>
        </a:xfr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sz="20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Angular 1.4</a:t>
          </a:r>
          <a:endParaRPr lang="en-US" sz="2000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21C2C4F5-252C-4EB1-B806-1DE39A21EA1A}" type="parTrans" cxnId="{9694E01D-9CA2-478B-9B23-4055625A19DF}">
      <dgm:prSet/>
      <dgm:spPr/>
      <dgm:t>
        <a:bodyPr/>
        <a:lstStyle/>
        <a:p>
          <a:endParaRPr lang="en-US"/>
        </a:p>
      </dgm:t>
    </dgm:pt>
    <dgm:pt modelId="{D8CEE489-8C33-4373-9523-7FCAFA615713}" type="sibTrans" cxnId="{9694E01D-9CA2-478B-9B23-4055625A19DF}">
      <dgm:prSet/>
      <dgm:spPr/>
      <dgm:t>
        <a:bodyPr/>
        <a:lstStyle/>
        <a:p>
          <a:endParaRPr lang="en-US"/>
        </a:p>
      </dgm:t>
    </dgm:pt>
    <dgm:pt modelId="{5985BE48-2351-4769-8510-E71C42CAB0DB}">
      <dgm:prSet custT="1"/>
      <dgm:spPr/>
      <dgm:t>
        <a:bodyPr/>
        <a:lstStyle/>
        <a:p>
          <a:pPr rtl="0"/>
          <a:r>
            <a:rPr lang="en-US" sz="1600" dirty="0" smtClean="0">
              <a:solidFill>
                <a:schemeClr val="bg1">
                  <a:lumMod val="85000"/>
                </a:schemeClr>
              </a:solidFill>
              <a:latin typeface="Myriad Pro"/>
              <a:ea typeface="+mn-ea"/>
              <a:cs typeface="+mn-cs"/>
            </a:rPr>
            <a:t>http://localhost:64492/index.html</a:t>
          </a:r>
          <a:r>
            <a:rPr lang="en-US" sz="1600" b="1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#/searchByTitle</a:t>
          </a:r>
          <a:endParaRPr lang="en-US" sz="1600" b="1" dirty="0">
            <a:solidFill>
              <a:schemeClr val="bg1"/>
            </a:solidFill>
            <a:latin typeface="Myriad Pro"/>
            <a:ea typeface="+mn-ea"/>
            <a:cs typeface="+mn-cs"/>
          </a:endParaRPr>
        </a:p>
      </dgm:t>
    </dgm:pt>
    <dgm:pt modelId="{2BFAEF2E-F1FE-48A1-A9E1-99302FB40FE7}" type="parTrans" cxnId="{3CFA7DB7-7BAF-47DB-B505-4CBAC53A60D7}">
      <dgm:prSet/>
      <dgm:spPr/>
      <dgm:t>
        <a:bodyPr/>
        <a:lstStyle/>
        <a:p>
          <a:endParaRPr lang="en-US"/>
        </a:p>
      </dgm:t>
    </dgm:pt>
    <dgm:pt modelId="{6A8C182D-D5BA-4B80-8BB9-3B10FFCB5968}" type="sibTrans" cxnId="{3CFA7DB7-7BAF-47DB-B505-4CBAC53A60D7}">
      <dgm:prSet/>
      <dgm:spPr/>
      <dgm:t>
        <a:bodyPr/>
        <a:lstStyle/>
        <a:p>
          <a:endParaRPr lang="en-US"/>
        </a:p>
      </dgm:t>
    </dgm:pt>
    <dgm:pt modelId="{AD99FA02-722A-49C3-AAC4-184931BE9165}" type="pres">
      <dgm:prSet presAssocID="{4E6479B0-BC58-4008-BE1B-1EA06181BAA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8673423-9466-4E95-BECB-3E8831AFF60B}" type="pres">
      <dgm:prSet presAssocID="{41A743E1-DD77-47D1-92A3-DACB3511340E}" presName="linNode" presStyleCnt="0"/>
      <dgm:spPr/>
    </dgm:pt>
    <dgm:pt modelId="{B7D6F2CF-95B9-4F32-AAE0-CA8613A9AA6E}" type="pres">
      <dgm:prSet presAssocID="{41A743E1-DD77-47D1-92A3-DACB3511340E}" presName="parentText" presStyleLbl="node1" presStyleIdx="0" presStyleCnt="3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2D7A2A7A-7067-432D-A43C-E3021CA8C54D}" type="pres">
      <dgm:prSet presAssocID="{41A743E1-DD77-47D1-92A3-DACB3511340E}" presName="descendantText" presStyleLbl="alignAccFollowNode1" presStyleIdx="0" presStyleCnt="3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98F6C480-5975-4662-BC51-73818DBEF050}" type="pres">
      <dgm:prSet presAssocID="{7A48F82F-0EFB-4FC6-8FE5-B4F778D61A6C}" presName="sp" presStyleCnt="0"/>
      <dgm:spPr/>
    </dgm:pt>
    <dgm:pt modelId="{0D56B92B-35FE-4C3F-9BB7-7BA247D7BA89}" type="pres">
      <dgm:prSet presAssocID="{905B9075-0E61-437A-B812-57F6B7D8C3A2}" presName="linNode" presStyleCnt="0"/>
      <dgm:spPr/>
    </dgm:pt>
    <dgm:pt modelId="{9AE39E0E-BB09-47A4-BC9F-48FB5425B9F8}" type="pres">
      <dgm:prSet presAssocID="{905B9075-0E61-437A-B812-57F6B7D8C3A2}" presName="parentText" presStyleLbl="node1" presStyleIdx="1" presStyleCnt="3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42B9340F-86C5-4A91-A2B0-60645236F188}" type="pres">
      <dgm:prSet presAssocID="{905B9075-0E61-437A-B812-57F6B7D8C3A2}" presName="descendantText" presStyleLbl="alignAccFollowNode1" presStyleIdx="1" presStyleCnt="3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  <dgm:pt modelId="{B0825F57-5A8E-4F0A-9AD7-EC493D0DA373}" type="pres">
      <dgm:prSet presAssocID="{BC12FB61-67F2-439D-82A9-420CC6101E22}" presName="sp" presStyleCnt="0"/>
      <dgm:spPr/>
    </dgm:pt>
    <dgm:pt modelId="{763F1914-6678-4BC9-8D8A-04CAC5DE9E2B}" type="pres">
      <dgm:prSet presAssocID="{DEB43F7C-FBBA-4C9E-BBF0-00B0905FDE1D}" presName="linNode" presStyleCnt="0"/>
      <dgm:spPr/>
    </dgm:pt>
    <dgm:pt modelId="{20B51DCB-969C-4B90-B060-6A830B4AF794}" type="pres">
      <dgm:prSet presAssocID="{DEB43F7C-FBBA-4C9E-BBF0-00B0905FDE1D}" presName="parentText" presStyleLbl="node1" presStyleIdx="2" presStyleCnt="3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E12CE318-340A-440A-8E73-E353E5C73418}" type="pres">
      <dgm:prSet presAssocID="{DEB43F7C-FBBA-4C9E-BBF0-00B0905FDE1D}" presName="descendantText" presStyleLbl="alignAccFollowNode1" presStyleIdx="2" presStyleCnt="3">
        <dgm:presLayoutVars>
          <dgm:bulletEnabled val="1"/>
        </dgm:presLayoutVars>
      </dgm:prSet>
      <dgm:spPr>
        <a:prstGeom prst="round2SameRect">
          <a:avLst/>
        </a:prstGeom>
      </dgm:spPr>
      <dgm:t>
        <a:bodyPr/>
        <a:lstStyle/>
        <a:p>
          <a:endParaRPr lang="en-US"/>
        </a:p>
      </dgm:t>
    </dgm:pt>
  </dgm:ptLst>
  <dgm:cxnLst>
    <dgm:cxn modelId="{3CFA7DB7-7BAF-47DB-B505-4CBAC53A60D7}" srcId="{905B9075-0E61-437A-B812-57F6B7D8C3A2}" destId="{5985BE48-2351-4769-8510-E71C42CAB0DB}" srcOrd="1" destOrd="0" parTransId="{2BFAEF2E-F1FE-48A1-A9E1-99302FB40FE7}" sibTransId="{6A8C182D-D5BA-4B80-8BB9-3B10FFCB5968}"/>
    <dgm:cxn modelId="{CFAD1B4D-AC4A-4B92-B39F-F1FFFAB9B77B}" type="presOf" srcId="{905B9075-0E61-437A-B812-57F6B7D8C3A2}" destId="{9AE39E0E-BB09-47A4-BC9F-48FB5425B9F8}" srcOrd="0" destOrd="0" presId="urn:microsoft.com/office/officeart/2005/8/layout/vList5"/>
    <dgm:cxn modelId="{AB7DAE21-F345-40B7-A11A-CB0F0CBE0950}" type="presOf" srcId="{5985BE48-2351-4769-8510-E71C42CAB0DB}" destId="{42B9340F-86C5-4A91-A2B0-60645236F188}" srcOrd="0" destOrd="1" presId="urn:microsoft.com/office/officeart/2005/8/layout/vList5"/>
    <dgm:cxn modelId="{63C503E3-143D-4F48-B40F-7D767EB04271}" srcId="{4E6479B0-BC58-4008-BE1B-1EA06181BAA5}" destId="{41A743E1-DD77-47D1-92A3-DACB3511340E}" srcOrd="0" destOrd="0" parTransId="{499FF6A0-C471-4071-97A4-65E01993C925}" sibTransId="{7A48F82F-0EFB-4FC6-8FE5-B4F778D61A6C}"/>
    <dgm:cxn modelId="{FF4A5743-5975-4312-A784-E7C34A9C0FD5}" srcId="{4E6479B0-BC58-4008-BE1B-1EA06181BAA5}" destId="{905B9075-0E61-437A-B812-57F6B7D8C3A2}" srcOrd="1" destOrd="0" parTransId="{A6BBC68A-62AE-4EC1-AB57-4FA597F6C1B7}" sibTransId="{BC12FB61-67F2-439D-82A9-420CC6101E22}"/>
    <dgm:cxn modelId="{0437307B-6B27-49C2-A1DD-1D1C7D77FF76}" type="presOf" srcId="{41A743E1-DD77-47D1-92A3-DACB3511340E}" destId="{B7D6F2CF-95B9-4F32-AAE0-CA8613A9AA6E}" srcOrd="0" destOrd="0" presId="urn:microsoft.com/office/officeart/2005/8/layout/vList5"/>
    <dgm:cxn modelId="{7605B7FD-5542-492A-9AB8-0A5FCECAAED5}" type="presOf" srcId="{BF5CA85C-CCB7-4B7F-9463-03DD9C3A0BC2}" destId="{2D7A2A7A-7067-432D-A43C-E3021CA8C54D}" srcOrd="0" destOrd="1" presId="urn:microsoft.com/office/officeart/2005/8/layout/vList5"/>
    <dgm:cxn modelId="{0E9A2AC1-8052-484D-BDFC-1FDD23D7C2CB}" type="presOf" srcId="{5D2B402B-D98E-4C7B-A116-08A957D89D19}" destId="{42B9340F-86C5-4A91-A2B0-60645236F188}" srcOrd="0" destOrd="0" presId="urn:microsoft.com/office/officeart/2005/8/layout/vList5"/>
    <dgm:cxn modelId="{9990B553-AD6F-4ACF-9AC3-DD767AAA610A}" type="presOf" srcId="{4E6479B0-BC58-4008-BE1B-1EA06181BAA5}" destId="{AD99FA02-722A-49C3-AAC4-184931BE9165}" srcOrd="0" destOrd="0" presId="urn:microsoft.com/office/officeart/2005/8/layout/vList5"/>
    <dgm:cxn modelId="{CE7951FC-80CC-400A-A147-837EEE2C5BFE}" srcId="{905B9075-0E61-437A-B812-57F6B7D8C3A2}" destId="{5D2B402B-D98E-4C7B-A116-08A957D89D19}" srcOrd="0" destOrd="0" parTransId="{51143DE9-C58F-4FEC-ACC6-55C9403153F9}" sibTransId="{14234052-4666-4078-A39D-4F2936F06235}"/>
    <dgm:cxn modelId="{9694E01D-9CA2-478B-9B23-4055625A19DF}" srcId="{41A743E1-DD77-47D1-92A3-DACB3511340E}" destId="{95ABF608-B178-4D33-B60C-EDF8A9809A05}" srcOrd="0" destOrd="0" parTransId="{21C2C4F5-252C-4EB1-B806-1DE39A21EA1A}" sibTransId="{D8CEE489-8C33-4373-9523-7FCAFA615713}"/>
    <dgm:cxn modelId="{2E76DF2F-6830-425C-8FF1-6014F6D2DDA0}" srcId="{4E6479B0-BC58-4008-BE1B-1EA06181BAA5}" destId="{DEB43F7C-FBBA-4C9E-BBF0-00B0905FDE1D}" srcOrd="2" destOrd="0" parTransId="{8D619AAB-52A3-4F08-875F-23024AC1B151}" sibTransId="{C968C812-868B-4DB8-9334-1F92D7F21C66}"/>
    <dgm:cxn modelId="{5EA99A51-089A-45B2-B58D-714392584B8E}" srcId="{DEB43F7C-FBBA-4C9E-BBF0-00B0905FDE1D}" destId="{E9EC7B56-4D77-414F-BA76-885E4AD9B970}" srcOrd="1" destOrd="0" parTransId="{13EA22D4-D2E6-408A-890D-D9B3EC783C53}" sibTransId="{38F7CC79-24C6-4A55-845C-14A194AF50C3}"/>
    <dgm:cxn modelId="{448AE749-8902-48DE-9D44-1A7F7E65E5A2}" srcId="{41A743E1-DD77-47D1-92A3-DACB3511340E}" destId="{BF5CA85C-CCB7-4B7F-9463-03DD9C3A0BC2}" srcOrd="1" destOrd="0" parTransId="{695EF863-E184-4673-96B5-913EE5302618}" sibTransId="{7AC5A390-3CD6-4901-9548-81936DF31D01}"/>
    <dgm:cxn modelId="{66B3700B-48B1-45EA-84CD-05DD5B77DB5E}" type="presOf" srcId="{95ABF608-B178-4D33-B60C-EDF8A9809A05}" destId="{2D7A2A7A-7067-432D-A43C-E3021CA8C54D}" srcOrd="0" destOrd="0" presId="urn:microsoft.com/office/officeart/2005/8/layout/vList5"/>
    <dgm:cxn modelId="{DA246268-3FAF-42E3-AD1A-67B21201D24A}" srcId="{DEB43F7C-FBBA-4C9E-BBF0-00B0905FDE1D}" destId="{5FEB3621-97BF-468C-911B-C80C174D731C}" srcOrd="0" destOrd="0" parTransId="{8736327B-AD3A-4865-993C-4E6133ECC450}" sibTransId="{BC9E0420-AE46-4F0C-B8FD-8D8BB7375379}"/>
    <dgm:cxn modelId="{1764D9AA-800B-4F58-8AB8-40430BDFAE55}" srcId="{41A743E1-DD77-47D1-92A3-DACB3511340E}" destId="{7C6D3DF2-51F0-404E-B396-2151CB3F36EF}" srcOrd="2" destOrd="0" parTransId="{037C071F-3853-485E-9D25-519C99E1F9BC}" sibTransId="{B02F20AB-9FA1-4B6B-A7D0-99E69C4170CA}"/>
    <dgm:cxn modelId="{4B370080-947B-44A0-A97F-D9BAB77DFCAB}" type="presOf" srcId="{DEB43F7C-FBBA-4C9E-BBF0-00B0905FDE1D}" destId="{20B51DCB-969C-4B90-B060-6A830B4AF794}" srcOrd="0" destOrd="0" presId="urn:microsoft.com/office/officeart/2005/8/layout/vList5"/>
    <dgm:cxn modelId="{A8361FB5-737A-43A6-B981-C04B2C03EF09}" type="presOf" srcId="{7C6D3DF2-51F0-404E-B396-2151CB3F36EF}" destId="{2D7A2A7A-7067-432D-A43C-E3021CA8C54D}" srcOrd="0" destOrd="2" presId="urn:microsoft.com/office/officeart/2005/8/layout/vList5"/>
    <dgm:cxn modelId="{CC34C3EF-F0E6-49F9-B008-DDC15FD9B142}" type="presOf" srcId="{E9EC7B56-4D77-414F-BA76-885E4AD9B970}" destId="{E12CE318-340A-440A-8E73-E353E5C73418}" srcOrd="0" destOrd="1" presId="urn:microsoft.com/office/officeart/2005/8/layout/vList5"/>
    <dgm:cxn modelId="{EEC46F2C-9A7A-4E18-941F-F9C76CFFFCE7}" type="presOf" srcId="{5FEB3621-97BF-468C-911B-C80C174D731C}" destId="{E12CE318-340A-440A-8E73-E353E5C73418}" srcOrd="0" destOrd="0" presId="urn:microsoft.com/office/officeart/2005/8/layout/vList5"/>
    <dgm:cxn modelId="{8C9CA930-67FC-4D57-93F0-37F96F146B68}" type="presParOf" srcId="{AD99FA02-722A-49C3-AAC4-184931BE9165}" destId="{B8673423-9466-4E95-BECB-3E8831AFF60B}" srcOrd="0" destOrd="0" presId="urn:microsoft.com/office/officeart/2005/8/layout/vList5"/>
    <dgm:cxn modelId="{EC1F0184-450B-4B6D-9F18-98D416AB5D8D}" type="presParOf" srcId="{B8673423-9466-4E95-BECB-3E8831AFF60B}" destId="{B7D6F2CF-95B9-4F32-AAE0-CA8613A9AA6E}" srcOrd="0" destOrd="0" presId="urn:microsoft.com/office/officeart/2005/8/layout/vList5"/>
    <dgm:cxn modelId="{3DB9A974-F007-4201-8DE5-AB5356F78D75}" type="presParOf" srcId="{B8673423-9466-4E95-BECB-3E8831AFF60B}" destId="{2D7A2A7A-7067-432D-A43C-E3021CA8C54D}" srcOrd="1" destOrd="0" presId="urn:microsoft.com/office/officeart/2005/8/layout/vList5"/>
    <dgm:cxn modelId="{5BA5CEF1-14C7-4821-8236-C4743D8D3390}" type="presParOf" srcId="{AD99FA02-722A-49C3-AAC4-184931BE9165}" destId="{98F6C480-5975-4662-BC51-73818DBEF050}" srcOrd="1" destOrd="0" presId="urn:microsoft.com/office/officeart/2005/8/layout/vList5"/>
    <dgm:cxn modelId="{DEA83D4C-1B35-4301-868E-E5F856E450D6}" type="presParOf" srcId="{AD99FA02-722A-49C3-AAC4-184931BE9165}" destId="{0D56B92B-35FE-4C3F-9BB7-7BA247D7BA89}" srcOrd="2" destOrd="0" presId="urn:microsoft.com/office/officeart/2005/8/layout/vList5"/>
    <dgm:cxn modelId="{CECF40A4-BB26-4ED5-9CED-7867FB665E14}" type="presParOf" srcId="{0D56B92B-35FE-4C3F-9BB7-7BA247D7BA89}" destId="{9AE39E0E-BB09-47A4-BC9F-48FB5425B9F8}" srcOrd="0" destOrd="0" presId="urn:microsoft.com/office/officeart/2005/8/layout/vList5"/>
    <dgm:cxn modelId="{4CFF5285-831E-49B8-AF8C-841AF4D5F083}" type="presParOf" srcId="{0D56B92B-35FE-4C3F-9BB7-7BA247D7BA89}" destId="{42B9340F-86C5-4A91-A2B0-60645236F188}" srcOrd="1" destOrd="0" presId="urn:microsoft.com/office/officeart/2005/8/layout/vList5"/>
    <dgm:cxn modelId="{D70EA109-ADFE-4953-AB3C-793D02900B4F}" type="presParOf" srcId="{AD99FA02-722A-49C3-AAC4-184931BE9165}" destId="{B0825F57-5A8E-4F0A-9AD7-EC493D0DA373}" srcOrd="3" destOrd="0" presId="urn:microsoft.com/office/officeart/2005/8/layout/vList5"/>
    <dgm:cxn modelId="{2153CEE0-B0C8-4B21-8463-0864238B5690}" type="presParOf" srcId="{AD99FA02-722A-49C3-AAC4-184931BE9165}" destId="{763F1914-6678-4BC9-8D8A-04CAC5DE9E2B}" srcOrd="4" destOrd="0" presId="urn:microsoft.com/office/officeart/2005/8/layout/vList5"/>
    <dgm:cxn modelId="{F3844420-C708-4E37-BE38-667C8F8EC8B2}" type="presParOf" srcId="{763F1914-6678-4BC9-8D8A-04CAC5DE9E2B}" destId="{20B51DCB-969C-4B90-B060-6A830B4AF794}" srcOrd="0" destOrd="0" presId="urn:microsoft.com/office/officeart/2005/8/layout/vList5"/>
    <dgm:cxn modelId="{90A6C054-3EB2-402E-9412-2924665D04D8}" type="presParOf" srcId="{763F1914-6678-4BC9-8D8A-04CAC5DE9E2B}" destId="{E12CE318-340A-440A-8E73-E353E5C7341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DF70D1C-ACA4-4B99-9F8A-152D16DB887B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EB76ED-8597-4554-A8D8-9DA0A26CF9DD}">
      <dgm:prSet/>
      <dgm:spPr>
        <a:solidFill>
          <a:schemeClr val="accent3"/>
        </a:solidFill>
      </dgm:spPr>
      <dgm:t>
        <a:bodyPr/>
        <a:lstStyle/>
        <a:p>
          <a:pPr rtl="0"/>
          <a:r>
            <a:rPr lang="en-US" b="0" i="0" baseline="0" smtClean="0"/>
            <a:t>canDeactivate</a:t>
          </a:r>
          <a:endParaRPr lang="en-US"/>
        </a:p>
      </dgm:t>
    </dgm:pt>
    <dgm:pt modelId="{389EFE00-219F-4898-B7C4-701D03EF5CF5}" type="parTrans" cxnId="{8A240E4B-AE64-4EA4-B3F3-B118ED66092D}">
      <dgm:prSet/>
      <dgm:spPr/>
      <dgm:t>
        <a:bodyPr/>
        <a:lstStyle/>
        <a:p>
          <a:endParaRPr lang="en-US"/>
        </a:p>
      </dgm:t>
    </dgm:pt>
    <dgm:pt modelId="{36BAF2E7-EF15-40E7-B413-61067BE9D285}" type="sibTrans" cxnId="{8A240E4B-AE64-4EA4-B3F3-B118ED66092D}">
      <dgm:prSet/>
      <dgm:spPr/>
      <dgm:t>
        <a:bodyPr/>
        <a:lstStyle/>
        <a:p>
          <a:endParaRPr lang="en-US"/>
        </a:p>
      </dgm:t>
    </dgm:pt>
    <dgm:pt modelId="{FEA4C6BB-0E4D-45B3-81F4-D844283BC648}">
      <dgm:prSet/>
      <dgm:spPr>
        <a:solidFill>
          <a:schemeClr val="accent4"/>
        </a:solidFill>
      </dgm:spPr>
      <dgm:t>
        <a:bodyPr/>
        <a:lstStyle/>
        <a:p>
          <a:pPr rtl="0"/>
          <a:r>
            <a:rPr lang="en-US" b="0" i="0" baseline="0" smtClean="0"/>
            <a:t>canActivate</a:t>
          </a:r>
          <a:endParaRPr lang="en-US"/>
        </a:p>
      </dgm:t>
    </dgm:pt>
    <dgm:pt modelId="{12CF29FA-865B-4673-9403-F465A1001431}" type="parTrans" cxnId="{1C17F22C-1AAC-4B54-9F6E-9595F0FC00A2}">
      <dgm:prSet/>
      <dgm:spPr/>
      <dgm:t>
        <a:bodyPr/>
        <a:lstStyle/>
        <a:p>
          <a:endParaRPr lang="en-US"/>
        </a:p>
      </dgm:t>
    </dgm:pt>
    <dgm:pt modelId="{FE84A169-BA43-478E-B4D2-561C373E18F8}" type="sibTrans" cxnId="{1C17F22C-1AAC-4B54-9F6E-9595F0FC00A2}">
      <dgm:prSet/>
      <dgm:spPr/>
      <dgm:t>
        <a:bodyPr/>
        <a:lstStyle/>
        <a:p>
          <a:endParaRPr lang="en-US"/>
        </a:p>
      </dgm:t>
    </dgm:pt>
    <dgm:pt modelId="{F5BB817D-60E7-4CF1-A66B-6494DC84B764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b="0" i="0" baseline="0" smtClean="0"/>
            <a:t>deactivate</a:t>
          </a:r>
          <a:endParaRPr lang="en-US"/>
        </a:p>
      </dgm:t>
    </dgm:pt>
    <dgm:pt modelId="{CE5A9184-2200-4CA5-98B7-207AF13C44F8}" type="parTrans" cxnId="{0DC36228-2C7D-4716-BCFC-E304602FDF1C}">
      <dgm:prSet/>
      <dgm:spPr/>
      <dgm:t>
        <a:bodyPr/>
        <a:lstStyle/>
        <a:p>
          <a:endParaRPr lang="en-US"/>
        </a:p>
      </dgm:t>
    </dgm:pt>
    <dgm:pt modelId="{69A09250-5F33-46A1-9200-A3E5FD6A942E}" type="sibTrans" cxnId="{0DC36228-2C7D-4716-BCFC-E304602FDF1C}">
      <dgm:prSet/>
      <dgm:spPr/>
      <dgm:t>
        <a:bodyPr/>
        <a:lstStyle/>
        <a:p>
          <a:endParaRPr lang="en-US"/>
        </a:p>
      </dgm:t>
    </dgm:pt>
    <dgm:pt modelId="{1CD299F4-C8EE-4799-BA84-A12B863FACD8}">
      <dgm:prSet/>
      <dgm:spPr>
        <a:solidFill>
          <a:srgbClr val="F26722"/>
        </a:solidFill>
      </dgm:spPr>
      <dgm:t>
        <a:bodyPr/>
        <a:lstStyle/>
        <a:p>
          <a:pPr rtl="0"/>
          <a:r>
            <a:rPr lang="en-US" b="0" i="0" baseline="0" smtClean="0"/>
            <a:t>activate</a:t>
          </a:r>
          <a:endParaRPr lang="en-US"/>
        </a:p>
      </dgm:t>
    </dgm:pt>
    <dgm:pt modelId="{E2CAC3A6-A756-494E-BCDA-D77CA9BA1FB0}" type="parTrans" cxnId="{070FCEFE-E379-4E06-8625-DA3971CD4389}">
      <dgm:prSet/>
      <dgm:spPr/>
      <dgm:t>
        <a:bodyPr/>
        <a:lstStyle/>
        <a:p>
          <a:endParaRPr lang="en-US"/>
        </a:p>
      </dgm:t>
    </dgm:pt>
    <dgm:pt modelId="{F44BB7DE-EA48-4AE4-84BE-74BEB413CEA1}" type="sibTrans" cxnId="{070FCEFE-E379-4E06-8625-DA3971CD4389}">
      <dgm:prSet/>
      <dgm:spPr/>
      <dgm:t>
        <a:bodyPr/>
        <a:lstStyle/>
        <a:p>
          <a:endParaRPr lang="en-US"/>
        </a:p>
      </dgm:t>
    </dgm:pt>
    <dgm:pt modelId="{72B28071-01E5-40D0-818D-B435C1211375}" type="pres">
      <dgm:prSet presAssocID="{ADF70D1C-ACA4-4B99-9F8A-152D16DB887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22D5003-3D60-4C00-9315-99889BB4D66E}" type="pres">
      <dgm:prSet presAssocID="{ADF70D1C-ACA4-4B99-9F8A-152D16DB887B}" presName="arrow" presStyleLbl="bgShp" presStyleIdx="0" presStyleCnt="1"/>
      <dgm:spPr/>
    </dgm:pt>
    <dgm:pt modelId="{30B49D13-FB2F-4D18-8B41-A008C885CDBF}" type="pres">
      <dgm:prSet presAssocID="{ADF70D1C-ACA4-4B99-9F8A-152D16DB887B}" presName="linearProcess" presStyleCnt="0"/>
      <dgm:spPr/>
    </dgm:pt>
    <dgm:pt modelId="{C864BA45-2D5D-4388-9A21-EB20DF124710}" type="pres">
      <dgm:prSet presAssocID="{BAEB76ED-8597-4554-A8D8-9DA0A26CF9DD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C9F44C-3BCE-403A-B9E6-8B73C62D1522}" type="pres">
      <dgm:prSet presAssocID="{36BAF2E7-EF15-40E7-B413-61067BE9D285}" presName="sibTrans" presStyleCnt="0"/>
      <dgm:spPr/>
    </dgm:pt>
    <dgm:pt modelId="{7092104F-58B8-43F2-B378-FC4D50050492}" type="pres">
      <dgm:prSet presAssocID="{FEA4C6BB-0E4D-45B3-81F4-D844283BC648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91724E-DF23-4799-88E7-B1E26F7F28AF}" type="pres">
      <dgm:prSet presAssocID="{FE84A169-BA43-478E-B4D2-561C373E18F8}" presName="sibTrans" presStyleCnt="0"/>
      <dgm:spPr/>
    </dgm:pt>
    <dgm:pt modelId="{68685104-A5AC-4578-9DF5-E328BFC84DED}" type="pres">
      <dgm:prSet presAssocID="{F5BB817D-60E7-4CF1-A66B-6494DC84B764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DCC355-05BC-4ED1-BBEC-551DA321D31B}" type="pres">
      <dgm:prSet presAssocID="{69A09250-5F33-46A1-9200-A3E5FD6A942E}" presName="sibTrans" presStyleCnt="0"/>
      <dgm:spPr/>
    </dgm:pt>
    <dgm:pt modelId="{ECABCDDF-830F-45C8-BFA4-8E2013ADEF41}" type="pres">
      <dgm:prSet presAssocID="{1CD299F4-C8EE-4799-BA84-A12B863FACD8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70FCEFE-E379-4E06-8625-DA3971CD4389}" srcId="{ADF70D1C-ACA4-4B99-9F8A-152D16DB887B}" destId="{1CD299F4-C8EE-4799-BA84-A12B863FACD8}" srcOrd="3" destOrd="0" parTransId="{E2CAC3A6-A756-494E-BCDA-D77CA9BA1FB0}" sibTransId="{F44BB7DE-EA48-4AE4-84BE-74BEB413CEA1}"/>
    <dgm:cxn modelId="{C64F53A5-0DD7-4830-9B7B-1FCA06160BC7}" type="presOf" srcId="{FEA4C6BB-0E4D-45B3-81F4-D844283BC648}" destId="{7092104F-58B8-43F2-B378-FC4D50050492}" srcOrd="0" destOrd="0" presId="urn:microsoft.com/office/officeart/2005/8/layout/hProcess9"/>
    <dgm:cxn modelId="{8A240E4B-AE64-4EA4-B3F3-B118ED66092D}" srcId="{ADF70D1C-ACA4-4B99-9F8A-152D16DB887B}" destId="{BAEB76ED-8597-4554-A8D8-9DA0A26CF9DD}" srcOrd="0" destOrd="0" parTransId="{389EFE00-219F-4898-B7C4-701D03EF5CF5}" sibTransId="{36BAF2E7-EF15-40E7-B413-61067BE9D285}"/>
    <dgm:cxn modelId="{212C4FF3-BCA9-4945-BBD1-679DF9618990}" type="presOf" srcId="{ADF70D1C-ACA4-4B99-9F8A-152D16DB887B}" destId="{72B28071-01E5-40D0-818D-B435C1211375}" srcOrd="0" destOrd="0" presId="urn:microsoft.com/office/officeart/2005/8/layout/hProcess9"/>
    <dgm:cxn modelId="{87008714-CE33-423E-9213-A72728DBBF24}" type="presOf" srcId="{1CD299F4-C8EE-4799-BA84-A12B863FACD8}" destId="{ECABCDDF-830F-45C8-BFA4-8E2013ADEF41}" srcOrd="0" destOrd="0" presId="urn:microsoft.com/office/officeart/2005/8/layout/hProcess9"/>
    <dgm:cxn modelId="{0DC36228-2C7D-4716-BCFC-E304602FDF1C}" srcId="{ADF70D1C-ACA4-4B99-9F8A-152D16DB887B}" destId="{F5BB817D-60E7-4CF1-A66B-6494DC84B764}" srcOrd="2" destOrd="0" parTransId="{CE5A9184-2200-4CA5-98B7-207AF13C44F8}" sibTransId="{69A09250-5F33-46A1-9200-A3E5FD6A942E}"/>
    <dgm:cxn modelId="{8466F5E4-9BA8-4B7B-B138-2DFD73136B0D}" type="presOf" srcId="{BAEB76ED-8597-4554-A8D8-9DA0A26CF9DD}" destId="{C864BA45-2D5D-4388-9A21-EB20DF124710}" srcOrd="0" destOrd="0" presId="urn:microsoft.com/office/officeart/2005/8/layout/hProcess9"/>
    <dgm:cxn modelId="{CC9325F9-806C-4FBC-ABA0-99CF9395EDA1}" type="presOf" srcId="{F5BB817D-60E7-4CF1-A66B-6494DC84B764}" destId="{68685104-A5AC-4578-9DF5-E328BFC84DED}" srcOrd="0" destOrd="0" presId="urn:microsoft.com/office/officeart/2005/8/layout/hProcess9"/>
    <dgm:cxn modelId="{1C17F22C-1AAC-4B54-9F6E-9595F0FC00A2}" srcId="{ADF70D1C-ACA4-4B99-9F8A-152D16DB887B}" destId="{FEA4C6BB-0E4D-45B3-81F4-D844283BC648}" srcOrd="1" destOrd="0" parTransId="{12CF29FA-865B-4673-9403-F465A1001431}" sibTransId="{FE84A169-BA43-478E-B4D2-561C373E18F8}"/>
    <dgm:cxn modelId="{22208EAA-B6A5-49D8-A60B-9B3802CFBE63}" type="presParOf" srcId="{72B28071-01E5-40D0-818D-B435C1211375}" destId="{422D5003-3D60-4C00-9315-99889BB4D66E}" srcOrd="0" destOrd="0" presId="urn:microsoft.com/office/officeart/2005/8/layout/hProcess9"/>
    <dgm:cxn modelId="{92ECA124-95D4-4A94-B820-F1F03C195F67}" type="presParOf" srcId="{72B28071-01E5-40D0-818D-B435C1211375}" destId="{30B49D13-FB2F-4D18-8B41-A008C885CDBF}" srcOrd="1" destOrd="0" presId="urn:microsoft.com/office/officeart/2005/8/layout/hProcess9"/>
    <dgm:cxn modelId="{2B7F32C6-016E-47FF-A17D-A7DA1B312227}" type="presParOf" srcId="{30B49D13-FB2F-4D18-8B41-A008C885CDBF}" destId="{C864BA45-2D5D-4388-9A21-EB20DF124710}" srcOrd="0" destOrd="0" presId="urn:microsoft.com/office/officeart/2005/8/layout/hProcess9"/>
    <dgm:cxn modelId="{F525C4E0-8A6C-4DE1-BC50-B240AA798666}" type="presParOf" srcId="{30B49D13-FB2F-4D18-8B41-A008C885CDBF}" destId="{19C9F44C-3BCE-403A-B9E6-8B73C62D1522}" srcOrd="1" destOrd="0" presId="urn:microsoft.com/office/officeart/2005/8/layout/hProcess9"/>
    <dgm:cxn modelId="{F1BC6AF4-0C0B-4B26-887C-3E9C7297AD03}" type="presParOf" srcId="{30B49D13-FB2F-4D18-8B41-A008C885CDBF}" destId="{7092104F-58B8-43F2-B378-FC4D50050492}" srcOrd="2" destOrd="0" presId="urn:microsoft.com/office/officeart/2005/8/layout/hProcess9"/>
    <dgm:cxn modelId="{B891843A-690F-469E-9237-245891B7DDDD}" type="presParOf" srcId="{30B49D13-FB2F-4D18-8B41-A008C885CDBF}" destId="{D791724E-DF23-4799-88E7-B1E26F7F28AF}" srcOrd="3" destOrd="0" presId="urn:microsoft.com/office/officeart/2005/8/layout/hProcess9"/>
    <dgm:cxn modelId="{7EC3C4AB-58CA-4C9E-A9AF-D569E6D5754E}" type="presParOf" srcId="{30B49D13-FB2F-4D18-8B41-A008C885CDBF}" destId="{68685104-A5AC-4578-9DF5-E328BFC84DED}" srcOrd="4" destOrd="0" presId="urn:microsoft.com/office/officeart/2005/8/layout/hProcess9"/>
    <dgm:cxn modelId="{1162B222-C137-4B8B-9768-CCAE261F5335}" type="presParOf" srcId="{30B49D13-FB2F-4D18-8B41-A008C885CDBF}" destId="{59DCC355-05BC-4ED1-BBEC-551DA321D31B}" srcOrd="5" destOrd="0" presId="urn:microsoft.com/office/officeart/2005/8/layout/hProcess9"/>
    <dgm:cxn modelId="{363ADB94-463E-4E9C-AD9D-6DDA3B8AFA03}" type="presParOf" srcId="{30B49D13-FB2F-4D18-8B41-A008C885CDBF}" destId="{ECABCDDF-830F-45C8-BFA4-8E2013ADEF41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BEA639-AAEF-45C5-B533-779288953885}">
      <dsp:nvSpPr>
        <dsp:cNvPr id="0" name=""/>
        <dsp:cNvSpPr/>
      </dsp:nvSpPr>
      <dsp:spPr>
        <a:xfrm>
          <a:off x="743597" y="282"/>
          <a:ext cx="3210669" cy="1926401"/>
        </a:xfrm>
        <a:prstGeom prst="rect">
          <a:avLst/>
        </a:prstGeo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Technique for navigating between views</a:t>
          </a:r>
          <a:endParaRPr lang="en-US" sz="35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43597" y="282"/>
        <a:ext cx="3210669" cy="1926401"/>
      </dsp:txXfrm>
    </dsp:sp>
    <dsp:sp modelId="{AF8035B4-EE68-44F5-98F3-73E260305BD3}">
      <dsp:nvSpPr>
        <dsp:cNvPr id="0" name=""/>
        <dsp:cNvSpPr/>
      </dsp:nvSpPr>
      <dsp:spPr>
        <a:xfrm>
          <a:off x="4275333" y="282"/>
          <a:ext cx="3210669" cy="1926401"/>
        </a:xfrm>
        <a:prstGeom prst="rect">
          <a:avLst/>
        </a:prstGeom>
        <a:solidFill>
          <a:schemeClr val="accent4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Routes defined by rules</a:t>
          </a:r>
          <a:endParaRPr lang="en-US" sz="35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4275333" y="282"/>
        <a:ext cx="3210669" cy="1926401"/>
      </dsp:txXfrm>
    </dsp:sp>
    <dsp:sp modelId="{CC878573-0F5D-49BA-95E2-A9235E27D1A6}">
      <dsp:nvSpPr>
        <dsp:cNvPr id="0" name=""/>
        <dsp:cNvSpPr/>
      </dsp:nvSpPr>
      <dsp:spPr>
        <a:xfrm>
          <a:off x="743597" y="2247750"/>
          <a:ext cx="3210669" cy="1926401"/>
        </a:xfrm>
        <a:prstGeom prst="rect">
          <a:avLst/>
        </a:prstGeom>
        <a:solidFill>
          <a:srgbClr val="8064A2">
            <a:hueOff val="-2232385"/>
            <a:satOff val="13449"/>
            <a:lumOff val="1078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Each route represents a specific view</a:t>
          </a:r>
          <a:endParaRPr lang="en-US" sz="35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43597" y="2247750"/>
        <a:ext cx="3210669" cy="1926401"/>
      </dsp:txXfrm>
    </dsp:sp>
    <dsp:sp modelId="{3B119809-5930-48C6-90F2-ACCBF82A05BC}">
      <dsp:nvSpPr>
        <dsp:cNvPr id="0" name=""/>
        <dsp:cNvSpPr/>
      </dsp:nvSpPr>
      <dsp:spPr>
        <a:xfrm>
          <a:off x="4275333" y="2247750"/>
          <a:ext cx="3210669" cy="1926401"/>
        </a:xfrm>
        <a:prstGeom prst="rect">
          <a:avLst/>
        </a:prstGeom>
        <a:solidFill>
          <a:srgbClr val="8064A2">
            <a:hueOff val="-4464770"/>
            <a:satOff val="26899"/>
            <a:lumOff val="2156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Activating a route navigates to that view</a:t>
          </a:r>
          <a:endParaRPr lang="en-US" sz="35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4275333" y="2247750"/>
        <a:ext cx="3210669" cy="19264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E0EEFB-CEC7-448B-A9B2-6A64F0179F65}">
      <dsp:nvSpPr>
        <dsp:cNvPr id="0" name=""/>
        <dsp:cNvSpPr/>
      </dsp:nvSpPr>
      <dsp:spPr>
        <a:xfrm>
          <a:off x="486221" y="1637"/>
          <a:ext cx="3455789" cy="2073473"/>
        </a:xfrm>
        <a:prstGeom prst="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ngRoute</a:t>
          </a:r>
          <a:endParaRPr lang="en-US" sz="40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486221" y="1637"/>
        <a:ext cx="3455789" cy="2073473"/>
      </dsp:txXfrm>
    </dsp:sp>
    <dsp:sp modelId="{6E48A5D4-4187-4F58-A0FD-FB7688E12104}">
      <dsp:nvSpPr>
        <dsp:cNvPr id="0" name=""/>
        <dsp:cNvSpPr/>
      </dsp:nvSpPr>
      <dsp:spPr>
        <a:xfrm>
          <a:off x="4287589" y="1637"/>
          <a:ext cx="3455789" cy="2073473"/>
        </a:xfrm>
        <a:prstGeom prst="rect">
          <a:avLst/>
        </a:prstGeom>
        <a:solidFill>
          <a:srgbClr val="8064A2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UI Router</a:t>
          </a:r>
          <a:endParaRPr lang="en-US" sz="40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4287589" y="1637"/>
        <a:ext cx="3455789" cy="2073473"/>
      </dsp:txXfrm>
    </dsp:sp>
    <dsp:sp modelId="{26481EB5-23C6-4DE3-B616-EAE83CBD6C16}">
      <dsp:nvSpPr>
        <dsp:cNvPr id="0" name=""/>
        <dsp:cNvSpPr/>
      </dsp:nvSpPr>
      <dsp:spPr>
        <a:xfrm>
          <a:off x="2386905" y="2420689"/>
          <a:ext cx="3455789" cy="2073473"/>
        </a:xfrm>
        <a:prstGeom prst="rect">
          <a:avLst/>
        </a:prstGeo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ngNewRouter</a:t>
          </a:r>
          <a:endParaRPr lang="en-US" sz="40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386905" y="2420689"/>
        <a:ext cx="3455789" cy="20734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7A2A7A-7067-432D-A43C-E3021CA8C54D}">
      <dsp:nvSpPr>
        <dsp:cNvPr id="0" name=""/>
        <dsp:cNvSpPr/>
      </dsp:nvSpPr>
      <dsp:spPr>
        <a:xfrm rot="5400000">
          <a:off x="5016591" y="-1906855"/>
          <a:ext cx="1159073" cy="5266944"/>
        </a:xfrm>
        <a:prstGeom prst="round2SameRect">
          <a:avLst/>
        </a:prstGeo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Angular Web Site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https://angularjs.org/</a:t>
          </a:r>
          <a:endParaRPr lang="en-US" sz="2000" b="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angular-route.js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</dsp:txBody>
      <dsp:txXfrm rot="-5400000">
        <a:off x="2962656" y="203661"/>
        <a:ext cx="5210363" cy="1045911"/>
      </dsp:txXfrm>
    </dsp:sp>
    <dsp:sp modelId="{B7D6F2CF-95B9-4F32-AAE0-CA8613A9AA6E}">
      <dsp:nvSpPr>
        <dsp:cNvPr id="0" name=""/>
        <dsp:cNvSpPr/>
      </dsp:nvSpPr>
      <dsp:spPr>
        <a:xfrm>
          <a:off x="0" y="2195"/>
          <a:ext cx="2962656" cy="1448841"/>
        </a:xfrm>
        <a:prstGeom prst="round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Available from</a:t>
          </a:r>
          <a:endParaRPr lang="en-US" sz="36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0727" y="72922"/>
        <a:ext cx="2821202" cy="1307387"/>
      </dsp:txXfrm>
    </dsp:sp>
    <dsp:sp modelId="{42B9340F-86C5-4A91-A2B0-60645236F188}">
      <dsp:nvSpPr>
        <dsp:cNvPr id="0" name=""/>
        <dsp:cNvSpPr/>
      </dsp:nvSpPr>
      <dsp:spPr>
        <a:xfrm rot="5400000">
          <a:off x="5016591" y="-385572"/>
          <a:ext cx="1159073" cy="5266944"/>
        </a:xfrm>
        <a:prstGeom prst="round2SameRect">
          <a:avLst/>
        </a:prstGeom>
        <a:solidFill>
          <a:srgbClr val="5EAFA6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URL fragment identifiers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bg1">
                  <a:lumMod val="85000"/>
                </a:schemeClr>
              </a:solidFill>
              <a:latin typeface="Myriad Pro"/>
              <a:ea typeface="+mn-ea"/>
              <a:cs typeface="+mn-cs"/>
            </a:rPr>
            <a:t>http://localhost:64492/index.html</a:t>
          </a:r>
          <a:r>
            <a:rPr lang="en-US" sz="1600" b="1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#/searchByTitle</a:t>
          </a:r>
          <a:endParaRPr lang="en-US" sz="1600" b="1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</dsp:txBody>
      <dsp:txXfrm rot="-5400000">
        <a:off x="2962656" y="1724944"/>
        <a:ext cx="5210363" cy="1045911"/>
      </dsp:txXfrm>
    </dsp:sp>
    <dsp:sp modelId="{9AE39E0E-BB09-47A4-BC9F-48FB5425B9F8}">
      <dsp:nvSpPr>
        <dsp:cNvPr id="0" name=""/>
        <dsp:cNvSpPr/>
      </dsp:nvSpPr>
      <dsp:spPr>
        <a:xfrm>
          <a:off x="0" y="1523479"/>
          <a:ext cx="2962656" cy="1448841"/>
        </a:xfrm>
        <a:prstGeom prst="roundRect">
          <a:avLst/>
        </a:prstGeom>
        <a:solidFill>
          <a:srgbClr val="5EAFA6"/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Based on</a:t>
          </a:r>
          <a:endParaRPr lang="en-US" sz="36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0727" y="1594206"/>
        <a:ext cx="2821202" cy="1307387"/>
      </dsp:txXfrm>
    </dsp:sp>
    <dsp:sp modelId="{E12CE318-340A-440A-8E73-E353E5C73418}">
      <dsp:nvSpPr>
        <dsp:cNvPr id="0" name=""/>
        <dsp:cNvSpPr/>
      </dsp:nvSpPr>
      <dsp:spPr>
        <a:xfrm rot="5400000">
          <a:off x="5016591" y="1135711"/>
          <a:ext cx="1159073" cy="5266944"/>
        </a:xfrm>
        <a:prstGeom prst="round2SameRect">
          <a:avLst/>
        </a:prstGeom>
        <a:solidFill>
          <a:srgbClr val="8064A2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URL fragment identifier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View template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Optional Controller</a:t>
          </a:r>
          <a:endParaRPr lang="en-US" sz="2000" b="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</dsp:txBody>
      <dsp:txXfrm rot="-5400000">
        <a:off x="2962656" y="3246228"/>
        <a:ext cx="5210363" cy="1045911"/>
      </dsp:txXfrm>
    </dsp:sp>
    <dsp:sp modelId="{20B51DCB-969C-4B90-B060-6A830B4AF794}">
      <dsp:nvSpPr>
        <dsp:cNvPr id="0" name=""/>
        <dsp:cNvSpPr/>
      </dsp:nvSpPr>
      <dsp:spPr>
        <a:xfrm>
          <a:off x="0" y="3044762"/>
          <a:ext cx="2962656" cy="1448841"/>
        </a:xfrm>
        <a:prstGeom prst="roundRect">
          <a:avLst/>
        </a:prstGeom>
        <a:solidFill>
          <a:srgbClr val="9BBB59">
            <a:hueOff val="11250264"/>
            <a:satOff val="-16880"/>
            <a:lumOff val="-2745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Each route has</a:t>
          </a:r>
          <a:endParaRPr lang="en-US" sz="36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0727" y="3115489"/>
        <a:ext cx="2821202" cy="13073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7A2A7A-7067-432D-A43C-E3021CA8C54D}">
      <dsp:nvSpPr>
        <dsp:cNvPr id="0" name=""/>
        <dsp:cNvSpPr/>
      </dsp:nvSpPr>
      <dsp:spPr>
        <a:xfrm rot="5400000">
          <a:off x="5011679" y="-1900698"/>
          <a:ext cx="1168896" cy="5266944"/>
        </a:xfrm>
        <a:prstGeom prst="round2SameRect">
          <a:avLst/>
        </a:prstGeo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Third-party Angular UI Library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https://github.com/angular-ui/ui-router</a:t>
          </a:r>
          <a:endParaRPr lang="en-US" sz="2000" b="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angular-ui-router.js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</dsp:txBody>
      <dsp:txXfrm rot="-5400000">
        <a:off x="2962656" y="205386"/>
        <a:ext cx="5209883" cy="1054774"/>
      </dsp:txXfrm>
    </dsp:sp>
    <dsp:sp modelId="{B7D6F2CF-95B9-4F32-AAE0-CA8613A9AA6E}">
      <dsp:nvSpPr>
        <dsp:cNvPr id="0" name=""/>
        <dsp:cNvSpPr/>
      </dsp:nvSpPr>
      <dsp:spPr>
        <a:xfrm>
          <a:off x="0" y="2213"/>
          <a:ext cx="2962656" cy="1461120"/>
        </a:xfrm>
        <a:prstGeom prst="round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Available from</a:t>
          </a:r>
          <a:endParaRPr lang="en-US" sz="36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1326" y="73539"/>
        <a:ext cx="2820004" cy="1318468"/>
      </dsp:txXfrm>
    </dsp:sp>
    <dsp:sp modelId="{42B9340F-86C5-4A91-A2B0-60645236F188}">
      <dsp:nvSpPr>
        <dsp:cNvPr id="0" name=""/>
        <dsp:cNvSpPr/>
      </dsp:nvSpPr>
      <dsp:spPr>
        <a:xfrm rot="5400000">
          <a:off x="5011679" y="-366522"/>
          <a:ext cx="1168896" cy="5266944"/>
        </a:xfrm>
        <a:prstGeom prst="round2SameRect">
          <a:avLst/>
        </a:prstGeom>
        <a:solidFill>
          <a:srgbClr val="5EAFA6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Application states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</dsp:txBody>
      <dsp:txXfrm rot="-5400000">
        <a:off x="2962656" y="1739562"/>
        <a:ext cx="5209883" cy="1054774"/>
      </dsp:txXfrm>
    </dsp:sp>
    <dsp:sp modelId="{9AE39E0E-BB09-47A4-BC9F-48FB5425B9F8}">
      <dsp:nvSpPr>
        <dsp:cNvPr id="0" name=""/>
        <dsp:cNvSpPr/>
      </dsp:nvSpPr>
      <dsp:spPr>
        <a:xfrm>
          <a:off x="0" y="1536389"/>
          <a:ext cx="2962656" cy="1461120"/>
        </a:xfrm>
        <a:prstGeom prst="roundRect">
          <a:avLst/>
        </a:prstGeom>
        <a:solidFill>
          <a:srgbClr val="9BBB59">
            <a:hueOff val="5625132"/>
            <a:satOff val="-8440"/>
            <a:lumOff val="-1373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Based on</a:t>
          </a:r>
          <a:endParaRPr lang="en-US" sz="36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1326" y="1607715"/>
        <a:ext cx="2820004" cy="1318468"/>
      </dsp:txXfrm>
    </dsp:sp>
    <dsp:sp modelId="{E12CE318-340A-440A-8E73-E353E5C73418}">
      <dsp:nvSpPr>
        <dsp:cNvPr id="0" name=""/>
        <dsp:cNvSpPr/>
      </dsp:nvSpPr>
      <dsp:spPr>
        <a:xfrm rot="5400000">
          <a:off x="4965584" y="1167654"/>
          <a:ext cx="1261086" cy="5266944"/>
        </a:xfrm>
        <a:prstGeom prst="round2SameRect">
          <a:avLst/>
        </a:prstGeom>
        <a:solidFill>
          <a:srgbClr val="8064A2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Optional URL fragment identifier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View template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Optional Controller</a:t>
          </a:r>
          <a:endParaRPr lang="en-US" sz="2000" b="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</dsp:txBody>
      <dsp:txXfrm rot="-5400000">
        <a:off x="2962656" y="3232144"/>
        <a:ext cx="5205383" cy="1137964"/>
      </dsp:txXfrm>
    </dsp:sp>
    <dsp:sp modelId="{20B51DCB-969C-4B90-B060-6A830B4AF794}">
      <dsp:nvSpPr>
        <dsp:cNvPr id="0" name=""/>
        <dsp:cNvSpPr/>
      </dsp:nvSpPr>
      <dsp:spPr>
        <a:xfrm>
          <a:off x="0" y="3070566"/>
          <a:ext cx="2962656" cy="1461120"/>
        </a:xfrm>
        <a:prstGeom prst="roundRect">
          <a:avLst/>
        </a:prstGeom>
        <a:solidFill>
          <a:srgbClr val="9BBB59">
            <a:hueOff val="11250264"/>
            <a:satOff val="-16880"/>
            <a:lumOff val="-2745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Each state has</a:t>
          </a:r>
          <a:endParaRPr lang="en-US" sz="36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1326" y="3141892"/>
        <a:ext cx="2820004" cy="131846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7A2A7A-7067-432D-A43C-E3021CA8C54D}">
      <dsp:nvSpPr>
        <dsp:cNvPr id="0" name=""/>
        <dsp:cNvSpPr/>
      </dsp:nvSpPr>
      <dsp:spPr>
        <a:xfrm rot="5400000">
          <a:off x="5016591" y="-1906855"/>
          <a:ext cx="1159073" cy="5266944"/>
        </a:xfrm>
        <a:prstGeom prst="round2SameRect">
          <a:avLst/>
        </a:prstGeom>
        <a:solidFill>
          <a:srgbClr val="9BBB59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Angular 1.4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https://github.com/angular/router</a:t>
          </a:r>
          <a:endParaRPr lang="en-US" sz="2000" b="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Router.es5.js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</dsp:txBody>
      <dsp:txXfrm rot="-5400000">
        <a:off x="2962656" y="203661"/>
        <a:ext cx="5210363" cy="1045911"/>
      </dsp:txXfrm>
    </dsp:sp>
    <dsp:sp modelId="{B7D6F2CF-95B9-4F32-AAE0-CA8613A9AA6E}">
      <dsp:nvSpPr>
        <dsp:cNvPr id="0" name=""/>
        <dsp:cNvSpPr/>
      </dsp:nvSpPr>
      <dsp:spPr>
        <a:xfrm>
          <a:off x="0" y="2195"/>
          <a:ext cx="2962656" cy="1448841"/>
        </a:xfrm>
        <a:prstGeom prst="round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Available from</a:t>
          </a:r>
          <a:endParaRPr lang="en-US" sz="36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0727" y="72922"/>
        <a:ext cx="2821202" cy="1307387"/>
      </dsp:txXfrm>
    </dsp:sp>
    <dsp:sp modelId="{42B9340F-86C5-4A91-A2B0-60645236F188}">
      <dsp:nvSpPr>
        <dsp:cNvPr id="0" name=""/>
        <dsp:cNvSpPr/>
      </dsp:nvSpPr>
      <dsp:spPr>
        <a:xfrm rot="5400000">
          <a:off x="5016591" y="-385572"/>
          <a:ext cx="1159073" cy="5266944"/>
        </a:xfrm>
        <a:prstGeom prst="round2SameRect">
          <a:avLst/>
        </a:prstGeom>
        <a:solidFill>
          <a:srgbClr val="5EAFA6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URL fragment identifiers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bg1">
                  <a:lumMod val="85000"/>
                </a:schemeClr>
              </a:solidFill>
              <a:latin typeface="Myriad Pro"/>
              <a:ea typeface="+mn-ea"/>
              <a:cs typeface="+mn-cs"/>
            </a:rPr>
            <a:t>http://localhost:64492/index.html</a:t>
          </a:r>
          <a:r>
            <a:rPr lang="en-US" sz="1600" b="1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#/searchByTitle</a:t>
          </a:r>
          <a:endParaRPr lang="en-US" sz="1600" b="1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</dsp:txBody>
      <dsp:txXfrm rot="-5400000">
        <a:off x="2962656" y="1724944"/>
        <a:ext cx="5210363" cy="1045911"/>
      </dsp:txXfrm>
    </dsp:sp>
    <dsp:sp modelId="{9AE39E0E-BB09-47A4-BC9F-48FB5425B9F8}">
      <dsp:nvSpPr>
        <dsp:cNvPr id="0" name=""/>
        <dsp:cNvSpPr/>
      </dsp:nvSpPr>
      <dsp:spPr>
        <a:xfrm>
          <a:off x="0" y="1523479"/>
          <a:ext cx="2962656" cy="1448841"/>
        </a:xfrm>
        <a:prstGeom prst="roundRect">
          <a:avLst/>
        </a:prstGeom>
        <a:solidFill>
          <a:srgbClr val="5EAFA6"/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Based on</a:t>
          </a:r>
          <a:endParaRPr lang="en-US" sz="36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0727" y="1594206"/>
        <a:ext cx="2821202" cy="1307387"/>
      </dsp:txXfrm>
    </dsp:sp>
    <dsp:sp modelId="{E12CE318-340A-440A-8E73-E353E5C73418}">
      <dsp:nvSpPr>
        <dsp:cNvPr id="0" name=""/>
        <dsp:cNvSpPr/>
      </dsp:nvSpPr>
      <dsp:spPr>
        <a:xfrm rot="5400000">
          <a:off x="5016591" y="1135711"/>
          <a:ext cx="1159073" cy="5266944"/>
        </a:xfrm>
        <a:prstGeom prst="round2SameRect">
          <a:avLst/>
        </a:prstGeom>
        <a:solidFill>
          <a:srgbClr val="8064A2">
            <a:alpha val="9000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URL fragment identifier (path)</a:t>
          </a:r>
          <a:endParaRPr lang="en-US" sz="200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b="0" kern="1200" dirty="0" smtClean="0">
              <a:solidFill>
                <a:schemeClr val="bg1"/>
              </a:solidFill>
              <a:latin typeface="Myriad Pro"/>
              <a:ea typeface="+mn-ea"/>
              <a:cs typeface="+mn-cs"/>
            </a:rPr>
            <a:t>Component</a:t>
          </a:r>
          <a:endParaRPr lang="en-US" sz="2000" b="0" kern="1200" dirty="0">
            <a:solidFill>
              <a:schemeClr val="bg1"/>
            </a:solidFill>
            <a:latin typeface="Myriad Pro"/>
            <a:ea typeface="+mn-ea"/>
            <a:cs typeface="+mn-cs"/>
          </a:endParaRPr>
        </a:p>
      </dsp:txBody>
      <dsp:txXfrm rot="-5400000">
        <a:off x="2962656" y="3246228"/>
        <a:ext cx="5210363" cy="1045911"/>
      </dsp:txXfrm>
    </dsp:sp>
    <dsp:sp modelId="{20B51DCB-969C-4B90-B060-6A830B4AF794}">
      <dsp:nvSpPr>
        <dsp:cNvPr id="0" name=""/>
        <dsp:cNvSpPr/>
      </dsp:nvSpPr>
      <dsp:spPr>
        <a:xfrm>
          <a:off x="0" y="3044762"/>
          <a:ext cx="2962656" cy="1448841"/>
        </a:xfrm>
        <a:prstGeom prst="roundRect">
          <a:avLst/>
        </a:prstGeom>
        <a:solidFill>
          <a:srgbClr val="9BBB59">
            <a:hueOff val="11250264"/>
            <a:satOff val="-16880"/>
            <a:lumOff val="-2745"/>
            <a:alphaOff val="0"/>
          </a:srgbClr>
        </a:solidFill>
        <a:ln w="349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50800" algn="tl" rotWithShape="0">
            <a:srgbClr val="000000">
              <a:alpha val="64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0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Each route has</a:t>
          </a:r>
          <a:endParaRPr lang="en-US" sz="3600" b="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0727" y="3115489"/>
        <a:ext cx="2821202" cy="130738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2D5003-3D60-4C00-9315-99889BB4D66E}">
      <dsp:nvSpPr>
        <dsp:cNvPr id="0" name=""/>
        <dsp:cNvSpPr/>
      </dsp:nvSpPr>
      <dsp:spPr>
        <a:xfrm>
          <a:off x="823833" y="0"/>
          <a:ext cx="9336778" cy="423030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64BA45-2D5D-4388-9A21-EB20DF124710}">
      <dsp:nvSpPr>
        <dsp:cNvPr id="0" name=""/>
        <dsp:cNvSpPr/>
      </dsp:nvSpPr>
      <dsp:spPr>
        <a:xfrm>
          <a:off x="2681" y="1269092"/>
          <a:ext cx="2559729" cy="1692122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baseline="0" smtClean="0"/>
            <a:t>canDeactivate</a:t>
          </a:r>
          <a:endParaRPr lang="en-US" sz="2800" kern="1200"/>
        </a:p>
      </dsp:txBody>
      <dsp:txXfrm>
        <a:off x="85284" y="1351695"/>
        <a:ext cx="2394523" cy="1526916"/>
      </dsp:txXfrm>
    </dsp:sp>
    <dsp:sp modelId="{7092104F-58B8-43F2-B378-FC4D50050492}">
      <dsp:nvSpPr>
        <dsp:cNvPr id="0" name=""/>
        <dsp:cNvSpPr/>
      </dsp:nvSpPr>
      <dsp:spPr>
        <a:xfrm>
          <a:off x="2809132" y="1269092"/>
          <a:ext cx="2559729" cy="1692122"/>
        </a:xfrm>
        <a:prstGeom prst="roundRect">
          <a:avLst/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baseline="0" smtClean="0"/>
            <a:t>canActivate</a:t>
          </a:r>
          <a:endParaRPr lang="en-US" sz="2800" kern="1200"/>
        </a:p>
      </dsp:txBody>
      <dsp:txXfrm>
        <a:off x="2891735" y="1351695"/>
        <a:ext cx="2394523" cy="1526916"/>
      </dsp:txXfrm>
    </dsp:sp>
    <dsp:sp modelId="{68685104-A5AC-4578-9DF5-E328BFC84DED}">
      <dsp:nvSpPr>
        <dsp:cNvPr id="0" name=""/>
        <dsp:cNvSpPr/>
      </dsp:nvSpPr>
      <dsp:spPr>
        <a:xfrm>
          <a:off x="5615582" y="1269092"/>
          <a:ext cx="2559729" cy="1692122"/>
        </a:xfrm>
        <a:prstGeom prst="round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baseline="0" smtClean="0"/>
            <a:t>deactivate</a:t>
          </a:r>
          <a:endParaRPr lang="en-US" sz="2800" kern="1200"/>
        </a:p>
      </dsp:txBody>
      <dsp:txXfrm>
        <a:off x="5698185" y="1351695"/>
        <a:ext cx="2394523" cy="1526916"/>
      </dsp:txXfrm>
    </dsp:sp>
    <dsp:sp modelId="{ECABCDDF-830F-45C8-BFA4-8E2013ADEF41}">
      <dsp:nvSpPr>
        <dsp:cNvPr id="0" name=""/>
        <dsp:cNvSpPr/>
      </dsp:nvSpPr>
      <dsp:spPr>
        <a:xfrm>
          <a:off x="8422033" y="1269092"/>
          <a:ext cx="2559729" cy="1692122"/>
        </a:xfrm>
        <a:prstGeom prst="roundRect">
          <a:avLst/>
        </a:prstGeom>
        <a:solidFill>
          <a:srgbClr val="F2672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baseline="0" smtClean="0"/>
            <a:t>activate</a:t>
          </a:r>
          <a:endParaRPr lang="en-US" sz="2800" kern="1200"/>
        </a:p>
      </dsp:txBody>
      <dsp:txXfrm>
        <a:off x="8504636" y="1351695"/>
        <a:ext cx="2394523" cy="15269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6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#7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356EFE-30B3-4CA1-918A-68FD581336D8}" type="datetimeFigureOut">
              <a:rPr lang="en-US" smtClean="0"/>
              <a:t>4/23/2015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E03A0-3C2B-4F76-8AE2-818829D229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8084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9A41E-143F-46ED-B414-4C223D83A023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2189F-35E1-4DA3-9F12-2244F84E5C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946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"An Angular application often displays a view for each of the many business operations including selection, review, and editing. And as soon as you have more than one view, you need a way to navigate between them. This session demonstrates how to define, configure, and navigate Angular routes to display multiple views. First, we look at the available routing frameworks: </a:t>
            </a:r>
            <a:r>
              <a:rPr lang="en-US" dirty="0" err="1" smtClean="0"/>
              <a:t>ngRoute</a:t>
            </a:r>
            <a:r>
              <a:rPr lang="en-US" dirty="0" smtClean="0"/>
              <a:t> and UI Router, each with their own approach to routing. Then we dive deeper with step-by-step demonstrations of implementing routing based on application state."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9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easy way to picture the routing is to look at a site map.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816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Each view in the map</a:t>
            </a:r>
            <a:r>
              <a:rPr lang="en-US" baseline="0" dirty="0" smtClean="0"/>
              <a:t> can then be associated with a named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806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Define the ng-view directive in the location in the HTML where the views should appear.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ng-viewport in the new Angular router.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5195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By</a:t>
            </a:r>
            <a:r>
              <a:rPr lang="en-US" baseline="0" dirty="0" smtClean="0"/>
              <a:t> convention, the "single page" of the application is defined in index.html.</a:t>
            </a:r>
          </a:p>
          <a:p>
            <a:r>
              <a:rPr lang="en-US" baseline="0" dirty="0" smtClean="0"/>
              <a:t>- In the index.html file, define the header, menu bar, and footer.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And use the ng-view directive to identify where the HTML templates for the views should appear.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ng-view includes the rendered template of the current route into the main layout.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Every time the route changes, the included view changes with it</a:t>
            </a:r>
            <a:r>
              <a:rPr lang="en-US" baseline="0" dirty="0" smtClean="0"/>
              <a:t> according to the route configuration.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74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$</a:t>
            </a:r>
            <a:r>
              <a:rPr lang="en-US" dirty="0" err="1" smtClean="0"/>
              <a:t>route</a:t>
            </a:r>
            <a:r>
              <a:rPr lang="en-US" baseline="0" dirty="0" err="1" smtClean="0"/>
              <a:t>Provider</a:t>
            </a:r>
            <a:r>
              <a:rPr lang="en-US" baseline="0" dirty="0" smtClean="0"/>
              <a:t> is the provider for the $route service.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create and provide instances of services and expose configuration APIs.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can only be injected into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functions.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Everyone know what "controller as" means?</a:t>
            </a:r>
          </a:p>
          <a:p>
            <a:endParaRPr lang="en-US" dirty="0" smtClean="0"/>
          </a:p>
          <a:p>
            <a:r>
              <a:rPr lang="en-US" dirty="0" smtClean="0"/>
              <a:t>NOTE: I cut the edit view off of this code so it would fit in the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806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navigate to a</a:t>
            </a:r>
            <a:r>
              <a:rPr lang="en-US" baseline="0" dirty="0" smtClean="0"/>
              <a:t> view, activate its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56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536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216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app.js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index.html file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movieDetailView.html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848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let's take a quick look at </a:t>
            </a:r>
            <a:r>
              <a:rPr lang="en-US" dirty="0" err="1" smtClean="0"/>
              <a:t>ngNewRouter</a:t>
            </a:r>
            <a:endParaRPr lang="en-US" dirty="0" smtClean="0"/>
          </a:p>
          <a:p>
            <a:r>
              <a:rPr lang="en-US" dirty="0" smtClean="0"/>
              <a:t>- This is the router coming out in Angular</a:t>
            </a:r>
            <a:r>
              <a:rPr lang="en-US" baseline="0" dirty="0" smtClean="0"/>
              <a:t> 1.4 and used in Angular 2.0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3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8075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ng-viewport directive instead of ng-view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Defines where the content is displayed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389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Things</a:t>
            </a:r>
            <a:r>
              <a:rPr lang="en-US" baseline="0" dirty="0" smtClean="0"/>
              <a:t> to notice here: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Dependency on </a:t>
            </a:r>
            <a:r>
              <a:rPr lang="en-US" baseline="0" dirty="0" err="1" smtClean="0"/>
              <a:t>ngNewRouter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define a controller instead of using the .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router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takes an array of pairings (path and component)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paths map to routable components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The route is a named component with an aliased 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NOTE: The new router enforces the "controller as" syntax!</a:t>
            </a:r>
          </a:p>
          <a:p>
            <a:pPr marL="457200" lvl="1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3300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Or configure in the $</a:t>
            </a:r>
            <a:r>
              <a:rPr lang="en-US" dirty="0" err="1" smtClean="0"/>
              <a:t>componentLoader</a:t>
            </a:r>
            <a:r>
              <a:rPr lang="en-US" dirty="0" smtClean="0"/>
              <a:t> service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Best practice: Define each component in a separate module.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smtClean="0"/>
              <a:t>Once the Angular team implements lazy loading, it</a:t>
            </a:r>
            <a:r>
              <a:rPr lang="en-US" baseline="0" dirty="0" smtClean="0"/>
              <a:t> will be possible to delay loading of the module until it is requested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3068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ng-link directive navigates to the route component.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Link to the *component*</a:t>
            </a:r>
            <a:r>
              <a:rPr lang="en-US" baseline="0" dirty="0" smtClean="0"/>
              <a:t> not the path.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Notice the difference in syntax for the link to </a:t>
            </a:r>
            <a:r>
              <a:rPr lang="en-US" baseline="0" dirty="0" err="1" smtClean="0"/>
              <a:t>movieEdit</a:t>
            </a:r>
            <a:r>
              <a:rPr lang="en-US" baseline="0" dirty="0" smtClean="0"/>
              <a:t>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This uses a function expression.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The </a:t>
            </a:r>
            <a:r>
              <a:rPr lang="en-US" baseline="0" dirty="0" err="1" smtClean="0"/>
              <a:t>movieId</a:t>
            </a:r>
            <a:r>
              <a:rPr lang="en-US" baseline="0" dirty="0" smtClean="0"/>
              <a:t> is passed as an argument.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527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Multiple viewports allows us to display multiple</a:t>
            </a:r>
            <a:r>
              <a:rPr lang="en-US" baseline="0" dirty="0" smtClean="0"/>
              <a:t> views within the index.html file.</a:t>
            </a:r>
          </a:p>
          <a:p>
            <a:r>
              <a:rPr lang="en-US" baseline="0" dirty="0" smtClean="0"/>
              <a:t>Other examples:</a:t>
            </a:r>
          </a:p>
          <a:p>
            <a:r>
              <a:rPr lang="en-US" baseline="0" dirty="0" smtClean="0"/>
              <a:t>- Separating application header from the menu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9310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a ng-viewport</a:t>
            </a:r>
            <a:r>
              <a:rPr lang="en-US" baseline="0" dirty="0" smtClean="0"/>
              <a:t> inside a view.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7016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Lifecycle</a:t>
            </a:r>
            <a:r>
              <a:rPr lang="en-US" baseline="0" dirty="0" smtClean="0"/>
              <a:t> hooks allow you to control each state of a route navigation.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Use "activate" for "resolve" features??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811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2687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Lifecycle</a:t>
            </a:r>
            <a:r>
              <a:rPr lang="en-US" baseline="0" dirty="0" smtClean="0"/>
              <a:t> hooks allow you to control each state of a route navigation.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Use </a:t>
            </a:r>
            <a:r>
              <a:rPr lang="en-US" baseline="0" dirty="0" err="1" smtClean="0"/>
              <a:t>canActivate</a:t>
            </a:r>
            <a:r>
              <a:rPr lang="en-US" baseline="0" dirty="0" smtClean="0"/>
              <a:t> for authorization features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Use "activate" for "resolve" features??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Use </a:t>
            </a:r>
            <a:r>
              <a:rPr lang="en-US" baseline="0" dirty="0" err="1" smtClean="0"/>
              <a:t>canDeactivate</a:t>
            </a:r>
            <a:r>
              <a:rPr lang="en-US" baseline="0" dirty="0" smtClean="0"/>
              <a:t> to ensure data is saved.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9377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smtClean="0"/>
              <a:t>Show directory structure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smtClean="0"/>
              <a:t>Show each page.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smtClean="0"/>
              <a:t>Show </a:t>
            </a:r>
            <a:r>
              <a:rPr lang="en-US" dirty="0" err="1" smtClean="0"/>
              <a:t>canActivate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555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191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Product</a:t>
            </a:r>
            <a:r>
              <a:rPr lang="en-US" baseline="0" dirty="0" smtClean="0"/>
              <a:t> Management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Point out how the navigation works.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And how the nested views look.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aseline="0" dirty="0" smtClean="0"/>
              <a:t>2) Movie Hunter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Point out the simple navigation.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 is the code we will look at in this session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92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"Template" or sometimes "layout</a:t>
            </a:r>
            <a:r>
              <a:rPr lang="en-US" baseline="0" dirty="0" smtClean="0"/>
              <a:t> template"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96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Web applications</a:t>
            </a:r>
            <a:r>
              <a:rPr lang="en-US" baseline="0" dirty="0" smtClean="0"/>
              <a:t> are more than one page.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 Define each view in its own html file.</a:t>
            </a:r>
            <a:endParaRPr lang="en-US" dirty="0" smtClean="0"/>
          </a:p>
          <a:p>
            <a:pPr>
              <a:buFontTx/>
              <a:buChar char="-"/>
            </a:pPr>
            <a:r>
              <a:rPr lang="en-US" baseline="0" dirty="0" smtClean="0"/>
              <a:t> Define the header, menu, footer in the index.html.</a:t>
            </a:r>
          </a:p>
          <a:p>
            <a:pPr>
              <a:buFontTx/>
              <a:buChar char="-"/>
            </a:pPr>
            <a:r>
              <a:rPr lang="en-US" baseline="0" dirty="0" smtClean="0"/>
              <a:t> Define the ng-view directive in the location in the HTML where the views should appear.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03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original routing framework provided by Angular.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for simple, straight-forward routes.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 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 third-party routing package.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has more advanced features than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including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Nested views, as we saw with the tab pages in the Product Management application we looked at.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ngNewRouter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new router that is coming out in Angular 1.4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is expected to be the router for Angular 2.0.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the ease of use of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many of the more advanced features from UI Router.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Though the syntax will be slightly different, the concepts are the same for each of the three frameworks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39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418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We'll first look at the Angular module: </a:t>
            </a:r>
            <a:r>
              <a:rPr lang="en-US" dirty="0" err="1" smtClean="0"/>
              <a:t>ngRoute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89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Orange Line"/>
          <p:cNvCxnSpPr/>
          <p:nvPr userDrawn="1"/>
        </p:nvCxnSpPr>
        <p:spPr>
          <a:xfrm>
            <a:off x="3021541" y="5835391"/>
            <a:ext cx="6167595" cy="83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ocial Textbox"/>
          <p:cNvSpPr>
            <a:spLocks noGrp="1"/>
          </p:cNvSpPr>
          <p:nvPr>
            <p:ph type="body" sz="quarter" idx="22" hasCustomPrompt="1"/>
          </p:nvPr>
        </p:nvSpPr>
        <p:spPr>
          <a:xfrm>
            <a:off x="3019132" y="4774132"/>
            <a:ext cx="6170003" cy="904774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Here to Add URL | Twitter | Social connections</a:t>
            </a:r>
          </a:p>
        </p:txBody>
      </p:sp>
      <p:sp>
        <p:nvSpPr>
          <p:cNvPr id="5" name="Authors Name"/>
          <p:cNvSpPr>
            <a:spLocks noGrp="1"/>
          </p:cNvSpPr>
          <p:nvPr>
            <p:ph type="body" sz="quarter" idx="21" hasCustomPrompt="1"/>
          </p:nvPr>
        </p:nvSpPr>
        <p:spPr>
          <a:xfrm>
            <a:off x="3016059" y="4098184"/>
            <a:ext cx="6170003" cy="60558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600"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to Add Author’s Name</a:t>
            </a:r>
          </a:p>
        </p:txBody>
      </p:sp>
      <p:sp>
        <p:nvSpPr>
          <p:cNvPr id="20" name="Course/Module 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b" anchorCtr="0">
            <a:noAutofit/>
          </a:bodyPr>
          <a:lstStyle>
            <a:lvl1pPr>
              <a:lnSpc>
                <a:spcPct val="100000"/>
              </a:lnSpc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6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noFill/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35080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3784600"/>
          </a:xfrm>
          <a:solidFill>
            <a:schemeClr val="tx2"/>
          </a:solidFill>
        </p:spPr>
        <p:txBody>
          <a:bodyPr lIns="640080" tIns="365760" rIns="457200" bIns="274320" anchor="b" anchorCtr="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1135" y="4886959"/>
            <a:ext cx="10901139" cy="1327231"/>
          </a:xfrm>
        </p:spPr>
        <p:txBody>
          <a:bodyPr/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67"/>
              </a:spcAft>
              <a:buClr>
                <a:schemeClr val="accent1"/>
              </a:buClr>
              <a:buSzPct val="70000"/>
              <a:buFontTx/>
              <a:buNone/>
              <a:tabLst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9712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9628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83245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96931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1133" y="3835401"/>
            <a:ext cx="10901139" cy="984169"/>
          </a:xfrm>
        </p:spPr>
        <p:txBody>
          <a:bodyPr anchor="b"/>
          <a:lstStyle>
            <a:lvl1pPr algn="l">
              <a:defRPr lang="en-US" sz="32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Arial"/>
              </a:defRPr>
            </a:lvl1pPr>
          </a:lstStyle>
          <a:p>
            <a:r>
              <a:rPr lang="en-US" dirty="0" smtClean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7186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2720788" y="1393826"/>
            <a:ext cx="6750424" cy="4070349"/>
          </a:xfr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add a short important statement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7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22710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2800" b="0" i="0" baseline="0">
                <a:solidFill>
                  <a:schemeClr val="tx1"/>
                </a:solidFill>
                <a:latin typeface="+mn-lt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2400" b="0" i="0" kern="1200" baseline="0" dirty="0" smtClean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2710" y="187202"/>
            <a:ext cx="10968431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9" hasCustomPrompt="1"/>
          </p:nvPr>
        </p:nvSpPr>
        <p:spPr>
          <a:xfrm>
            <a:off x="6272073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2800" b="0" i="0" baseline="0">
                <a:solidFill>
                  <a:schemeClr val="tx1"/>
                </a:solidFill>
                <a:latin typeface="+mn-lt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2400" b="0" i="0" kern="1200" baseline="0" dirty="0" smtClean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219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2 Placeholder"/>
          <p:cNvSpPr>
            <a:spLocks noGrp="1"/>
          </p:cNvSpPr>
          <p:nvPr>
            <p:ph sz="quarter" idx="23" hasCustomPrompt="1"/>
          </p:nvPr>
        </p:nvSpPr>
        <p:spPr>
          <a:xfrm>
            <a:off x="6256883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body" sz="quarter" idx="18" hasCustomPrompt="1"/>
          </p:nvPr>
        </p:nvSpPr>
        <p:spPr>
          <a:xfrm>
            <a:off x="6256883" y="1768634"/>
            <a:ext cx="5317052" cy="745412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4" name="Content 1 Placeholder"/>
          <p:cNvSpPr>
            <a:spLocks noGrp="1"/>
          </p:cNvSpPr>
          <p:nvPr>
            <p:ph sz="quarter" idx="22" hasCustomPrompt="1"/>
          </p:nvPr>
        </p:nvSpPr>
        <p:spPr>
          <a:xfrm>
            <a:off x="605368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Subtitle 1"/>
          <p:cNvSpPr>
            <a:spLocks noGrp="1"/>
          </p:cNvSpPr>
          <p:nvPr>
            <p:ph type="body" sz="quarter" idx="17" hasCustomPrompt="1"/>
          </p:nvPr>
        </p:nvSpPr>
        <p:spPr>
          <a:xfrm>
            <a:off x="605368" y="1767090"/>
            <a:ext cx="5325003" cy="74695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762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Left | Gra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ray Box Background"/>
          <p:cNvSpPr/>
          <p:nvPr userDrawn="1"/>
        </p:nvSpPr>
        <p:spPr>
          <a:xfrm>
            <a:off x="7206965" y="1758184"/>
            <a:ext cx="4517459" cy="4239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38099" tIns="38100" rIns="38099" bIns="38100" anchor="ctr"/>
          <a:lstStyle/>
          <a:p>
            <a:pPr defTabSz="586116">
              <a:defRPr sz="2400"/>
            </a:pPr>
            <a:endParaRPr sz="3200" dirty="0">
              <a:solidFill>
                <a:srgbClr val="333333"/>
              </a:solidFill>
            </a:endParaRPr>
          </a:p>
        </p:txBody>
      </p:sp>
      <p:sp>
        <p:nvSpPr>
          <p:cNvPr id="8" name="Right Placeholder"/>
          <p:cNvSpPr>
            <a:spLocks noGrp="1"/>
          </p:cNvSpPr>
          <p:nvPr>
            <p:ph sz="quarter" idx="18" hasCustomPrompt="1"/>
          </p:nvPr>
        </p:nvSpPr>
        <p:spPr>
          <a:xfrm>
            <a:off x="7435775" y="1972233"/>
            <a:ext cx="4031781" cy="3824944"/>
          </a:xfrm>
        </p:spPr>
        <p:txBody>
          <a:bodyPr anchor="ctr">
            <a:normAutofit/>
          </a:bodyPr>
          <a:lstStyle>
            <a:lvl1pPr marL="0" indent="0" algn="ctr">
              <a:buClr>
                <a:schemeClr val="accent1"/>
              </a:buClr>
              <a:buNone/>
              <a:defRPr sz="24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>
              <a:buClr>
                <a:schemeClr val="bg1">
                  <a:lumMod val="65000"/>
                </a:schemeClr>
              </a:buClr>
              <a:defRPr sz="2800"/>
            </a:lvl2pPr>
            <a:lvl3pPr>
              <a:buClr>
                <a:schemeClr val="bg1">
                  <a:lumMod val="85000"/>
                </a:schemeClr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r>
              <a:rPr lang="en-US" dirty="0" smtClean="0"/>
              <a:t>Drag picture </a:t>
            </a:r>
            <a:br>
              <a:rPr lang="en-US" dirty="0" smtClean="0"/>
            </a:br>
            <a:r>
              <a:rPr lang="en-US" dirty="0" smtClean="0"/>
              <a:t>to placeholder </a:t>
            </a:r>
            <a:br>
              <a:rPr lang="en-US" dirty="0" smtClean="0"/>
            </a:br>
            <a:r>
              <a:rPr lang="en-US" dirty="0" smtClean="0"/>
              <a:t>or click icon to </a:t>
            </a:r>
            <a:br>
              <a:rPr lang="en-US" dirty="0" smtClean="0"/>
            </a:br>
            <a:r>
              <a:rPr lang="en-US" dirty="0" smtClean="0"/>
              <a:t>add a graphic</a:t>
            </a:r>
            <a:endParaRPr lang="en-US" dirty="0"/>
          </a:p>
        </p:txBody>
      </p:sp>
      <p:sp>
        <p:nvSpPr>
          <p:cNvPr id="21" name="Left Content Placeholder"/>
          <p:cNvSpPr>
            <a:spLocks noGrp="1"/>
          </p:cNvSpPr>
          <p:nvPr>
            <p:ph sz="quarter" idx="13" hasCustomPrompt="1"/>
          </p:nvPr>
        </p:nvSpPr>
        <p:spPr>
          <a:xfrm>
            <a:off x="603126" y="1769808"/>
            <a:ext cx="6220013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9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5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Tex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8114721" y="1758185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354986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6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05371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 baseline="0">
                <a:latin typeface="+mn-lt"/>
              </a:defRPr>
            </a:lvl1pPr>
            <a:lvl2pPr marL="297129" indent="0" algn="ctr">
              <a:buClr>
                <a:srgbClr val="FF6600"/>
              </a:buClr>
              <a:buFontTx/>
              <a:buNone/>
              <a:defRPr sz="2800"/>
            </a:lvl2pPr>
            <a:lvl3pPr marL="596289" indent="0" algn="ctr">
              <a:buClr>
                <a:srgbClr val="FF6600"/>
              </a:buClr>
              <a:buFontTx/>
              <a:buNone/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8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lue Box"/>
          <p:cNvSpPr>
            <a:spLocks noGrp="1"/>
          </p:cNvSpPr>
          <p:nvPr>
            <p:ph type="body" sz="quarter" idx="38" hasCustomPrompt="1"/>
          </p:nvPr>
        </p:nvSpPr>
        <p:spPr>
          <a:xfrm>
            <a:off x="6211120" y="4134748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Gray Box"/>
          <p:cNvSpPr>
            <a:spLocks noGrp="1"/>
          </p:cNvSpPr>
          <p:nvPr>
            <p:ph type="body" sz="quarter" idx="39" hasCustomPrompt="1"/>
          </p:nvPr>
        </p:nvSpPr>
        <p:spPr>
          <a:xfrm>
            <a:off x="2488415" y="4134748"/>
            <a:ext cx="3462528" cy="2084832"/>
          </a:xfrm>
          <a:solidFill>
            <a:schemeClr val="bg1">
              <a:lumMod val="65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1" name="Green Box"/>
          <p:cNvSpPr>
            <a:spLocks noGrp="1"/>
          </p:cNvSpPr>
          <p:nvPr>
            <p:ph type="body" sz="quarter" idx="37" hasCustomPrompt="1"/>
          </p:nvPr>
        </p:nvSpPr>
        <p:spPr>
          <a:xfrm>
            <a:off x="6211120" y="1803061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5" name="Orange Box"/>
          <p:cNvSpPr>
            <a:spLocks noGrp="1"/>
          </p:cNvSpPr>
          <p:nvPr>
            <p:ph type="body" sz="quarter" idx="36"/>
          </p:nvPr>
        </p:nvSpPr>
        <p:spPr>
          <a:xfrm>
            <a:off x="2488415" y="1803061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1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Right Box"/>
          <p:cNvSpPr>
            <a:spLocks noGrp="1"/>
          </p:cNvSpPr>
          <p:nvPr>
            <p:ph type="body" sz="quarter" idx="39" hasCustomPrompt="1"/>
          </p:nvPr>
        </p:nvSpPr>
        <p:spPr>
          <a:xfrm>
            <a:off x="8095211" y="4162972"/>
            <a:ext cx="3462528" cy="2084832"/>
          </a:xfrm>
          <a:solidFill>
            <a:schemeClr val="accent5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2" name="Middle Bottom Box"/>
          <p:cNvSpPr>
            <a:spLocks noGrp="1"/>
          </p:cNvSpPr>
          <p:nvPr>
            <p:ph type="body" sz="quarter" idx="40" hasCustomPrompt="1"/>
          </p:nvPr>
        </p:nvSpPr>
        <p:spPr>
          <a:xfrm>
            <a:off x="4360493" y="4162972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Bottom Left Box"/>
          <p:cNvSpPr>
            <a:spLocks noGrp="1"/>
          </p:cNvSpPr>
          <p:nvPr>
            <p:ph type="body" sz="quarter" idx="41" hasCustomPrompt="1"/>
          </p:nvPr>
        </p:nvSpPr>
        <p:spPr>
          <a:xfrm>
            <a:off x="625776" y="4162972"/>
            <a:ext cx="3462528" cy="2084832"/>
          </a:xfrm>
          <a:solidFill>
            <a:schemeClr val="tx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0" name="Top Right Box"/>
          <p:cNvSpPr>
            <a:spLocks noGrp="1"/>
          </p:cNvSpPr>
          <p:nvPr>
            <p:ph type="body" sz="quarter" idx="38" hasCustomPrompt="1"/>
          </p:nvPr>
        </p:nvSpPr>
        <p:spPr>
          <a:xfrm>
            <a:off x="8095211" y="1801707"/>
            <a:ext cx="3462528" cy="2084832"/>
          </a:xfrm>
          <a:solidFill>
            <a:schemeClr val="tx2">
              <a:lumMod val="60000"/>
              <a:lumOff val="40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9" name="Top Middle Box"/>
          <p:cNvSpPr>
            <a:spLocks noGrp="1"/>
          </p:cNvSpPr>
          <p:nvPr>
            <p:ph type="body" sz="quarter" idx="37" hasCustomPrompt="1"/>
          </p:nvPr>
        </p:nvSpPr>
        <p:spPr>
          <a:xfrm>
            <a:off x="4360493" y="1801707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4" name="Top Left Box"/>
          <p:cNvSpPr>
            <a:spLocks noGrp="1"/>
          </p:cNvSpPr>
          <p:nvPr>
            <p:ph type="body" sz="quarter" idx="42" hasCustomPrompt="1"/>
          </p:nvPr>
        </p:nvSpPr>
        <p:spPr>
          <a:xfrm>
            <a:off x="625776" y="1801707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77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60929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42506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240840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056611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4" name="Right 2 Placeholder"/>
          <p:cNvSpPr>
            <a:spLocks noGrp="1"/>
          </p:cNvSpPr>
          <p:nvPr>
            <p:ph sz="quarter" idx="27" hasCustomPrompt="1"/>
          </p:nvPr>
        </p:nvSpPr>
        <p:spPr>
          <a:xfrm>
            <a:off x="921444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5" name="Right 1 Placeholder"/>
          <p:cNvSpPr>
            <a:spLocks noGrp="1"/>
          </p:cNvSpPr>
          <p:nvPr>
            <p:ph sz="quarter" idx="25" hasCustomPrompt="1"/>
          </p:nvPr>
        </p:nvSpPr>
        <p:spPr>
          <a:xfrm>
            <a:off x="640308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2" name="Left 2 Placeholder"/>
          <p:cNvSpPr>
            <a:spLocks noGrp="1"/>
          </p:cNvSpPr>
          <p:nvPr>
            <p:ph sz="quarter" idx="23" hasCustomPrompt="1"/>
          </p:nvPr>
        </p:nvSpPr>
        <p:spPr>
          <a:xfrm>
            <a:off x="3594139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3" name="Left 1 Placeholder"/>
          <p:cNvSpPr>
            <a:spLocks noGrp="1"/>
          </p:cNvSpPr>
          <p:nvPr>
            <p:ph sz="quarter" idx="21" hasCustomPrompt="1"/>
          </p:nvPr>
        </p:nvSpPr>
        <p:spPr>
          <a:xfrm>
            <a:off x="785198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4064001" y="1753810"/>
            <a:ext cx="0" cy="417285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1826379"/>
            <a:ext cx="7095067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1318366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4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33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eft | Line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2353311"/>
            <a:ext cx="7095067" cy="1998133"/>
          </a:xfrm>
        </p:spPr>
        <p:txBody>
          <a:bodyPr anchor="ctr">
            <a:normAutofit/>
          </a:bodyPr>
          <a:lstStyle>
            <a:lvl1pPr marL="0" indent="0">
              <a:buNone/>
              <a:defRPr sz="3200" b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cxnSp>
        <p:nvCxnSpPr>
          <p:cNvPr id="9" name="Green Line"/>
          <p:cNvCxnSpPr/>
          <p:nvPr userDrawn="1"/>
        </p:nvCxnSpPr>
        <p:spPr>
          <a:xfrm>
            <a:off x="4061163" y="2359797"/>
            <a:ext cx="0" cy="2008257"/>
          </a:xfrm>
          <a:prstGeom prst="line">
            <a:avLst/>
          </a:prstGeom>
          <a:ln w="22225">
            <a:solidFill>
              <a:schemeClr val="accent5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"/>
          <p:cNvSpPr>
            <a:spLocks noGrp="1"/>
          </p:cNvSpPr>
          <p:nvPr>
            <p:ph sz="quarter" idx="11" hasCustomPrompt="1"/>
          </p:nvPr>
        </p:nvSpPr>
        <p:spPr>
          <a:xfrm>
            <a:off x="1632492" y="2353311"/>
            <a:ext cx="2010969" cy="2013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</a:t>
            </a:r>
            <a:br>
              <a:rPr lang="en-US" dirty="0" smtClean="0"/>
            </a:br>
            <a:r>
              <a:rPr lang="en-US" dirty="0" smtClean="0"/>
              <a:t>a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81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lue Line"/>
          <p:cNvCxnSpPr/>
          <p:nvPr userDrawn="1"/>
        </p:nvCxnSpPr>
        <p:spPr>
          <a:xfrm>
            <a:off x="4060035" y="2354484"/>
            <a:ext cx="0" cy="2008257"/>
          </a:xfrm>
          <a:prstGeom prst="line">
            <a:avLst/>
          </a:prstGeom>
          <a:ln w="22225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"/>
          <p:cNvSpPr>
            <a:spLocks noGrp="1"/>
          </p:cNvSpPr>
          <p:nvPr>
            <p:ph type="body" sz="quarter" idx="11" hasCustomPrompt="1"/>
          </p:nvPr>
        </p:nvSpPr>
        <p:spPr>
          <a:xfrm>
            <a:off x="4354919" y="2343576"/>
            <a:ext cx="7246579" cy="2067983"/>
          </a:xfrm>
        </p:spPr>
        <p:txBody>
          <a:bodyPr anchor="ctr">
            <a:normAutofit/>
          </a:bodyPr>
          <a:lstStyle>
            <a:lvl1pPr marL="58738" indent="-58738">
              <a:spcBef>
                <a:spcPts val="160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3200" b="0" baseline="0">
                <a:latin typeface="+mn-lt"/>
                <a:cs typeface="Myriad Pro" panose="020B0503030403020204" pitchFamily="34" charset="0"/>
              </a:defRPr>
            </a:lvl1pPr>
            <a:lvl2pPr marL="58738" indent="-58738">
              <a:spcBef>
                <a:spcPts val="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2400" baseline="0">
                <a:solidFill>
                  <a:schemeClr val="accent2"/>
                </a:solidFill>
                <a:latin typeface="+mn-lt"/>
              </a:defRPr>
            </a:lvl2pPr>
            <a:lvl3pPr marL="58738" indent="-58738">
              <a:spcBef>
                <a:spcPts val="0"/>
              </a:spcBef>
              <a:buClr>
                <a:schemeClr val="bg1"/>
              </a:buClr>
              <a:buSzPct val="25000"/>
              <a:buFont typeface="Myriad Pro" panose="020B0503030403020204" pitchFamily="34" charset="0"/>
              <a:buChar char=" "/>
              <a:defRPr baseline="0">
                <a:solidFill>
                  <a:schemeClr val="tx1"/>
                </a:solidFill>
                <a:latin typeface="Myriad Pro Light" panose="020B0403030403020204" pitchFamily="34" charset="0"/>
              </a:defRPr>
            </a:lvl3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7" name="Title"/>
          <p:cNvSpPr>
            <a:spLocks noGrp="1"/>
          </p:cNvSpPr>
          <p:nvPr>
            <p:ph type="title" hasCustomPrompt="1"/>
          </p:nvPr>
        </p:nvSpPr>
        <p:spPr>
          <a:xfrm>
            <a:off x="582083" y="2360647"/>
            <a:ext cx="3171639" cy="2033843"/>
          </a:xfrm>
        </p:spPr>
        <p:txBody>
          <a:bodyPr rIns="36576" anchor="ctr">
            <a:normAutofit/>
          </a:bodyPr>
          <a:lstStyle>
            <a:lvl1pPr algn="r">
              <a:defRPr sz="400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0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Drag picture to placeholder or click icon to add a full page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07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81681" y="487266"/>
            <a:ext cx="2168031" cy="3770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86116"/>
            <a:r>
              <a:rPr lang="en-US" sz="23899" dirty="0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556392" y="1522163"/>
            <a:ext cx="9079216" cy="2987749"/>
          </a:xfrm>
        </p:spPr>
        <p:txBody>
          <a:bodyPr lIns="45720" rIns="45720">
            <a:normAutofit/>
          </a:bodyPr>
          <a:lstStyle>
            <a:lvl1pPr algn="l">
              <a:lnSpc>
                <a:spcPct val="110000"/>
              </a:lnSpc>
              <a:defRPr sz="42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>
                <a:latin typeface="Myriad Pro" panose="020B0503030403020204" pitchFamily="34" charset="0"/>
              </a:rPr>
              <a:t>Click to add quote.</a:t>
            </a:r>
            <a:endParaRPr lang="en-US" dirty="0">
              <a:latin typeface="Myriad Pro" panose="020B0503030403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56393" y="5038603"/>
            <a:ext cx="8187708" cy="771896"/>
          </a:xfrm>
        </p:spPr>
        <p:txBody>
          <a:bodyPr lIns="45720" tIns="45720" rIns="45720" bIns="45720" anchor="ctr">
            <a:normAutofit/>
          </a:bodyPr>
          <a:lstStyle>
            <a:lvl1pPr marL="457189" indent="-457189" algn="r">
              <a:buClr>
                <a:schemeClr val="accent2"/>
              </a:buClr>
              <a:buFont typeface="Myriad Pro Light" panose="020B0403030403020204" pitchFamily="34" charset="0"/>
              <a:buChar char=""/>
              <a:defRPr sz="3733">
                <a:solidFill>
                  <a:schemeClr val="accent2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sz="3200" smtClean="0">
                <a:solidFill>
                  <a:schemeClr val="accent2"/>
                </a:solidFill>
              </a:rPr>
              <a:t>Click to edit Master text styles</a:t>
            </a:r>
          </a:p>
        </p:txBody>
      </p:sp>
      <p:pic>
        <p:nvPicPr>
          <p:cNvPr id="2" name="Picture 1" descr="Quotation_L.ai"/>
          <p:cNvPicPr>
            <a:picLocks noChangeAspect="1"/>
          </p:cNvPicPr>
          <p:nvPr userDrawn="1"/>
        </p:nvPicPr>
        <p:blipFill>
          <a:blip r:embed="rId2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1" y="607485"/>
            <a:ext cx="1509460" cy="13102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941" y="4537121"/>
            <a:ext cx="1509459" cy="131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1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143896" y="1997817"/>
            <a:ext cx="7903633" cy="57841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lang="en-US" sz="3600" b="0" kern="1200" baseline="0" dirty="0">
                <a:solidFill>
                  <a:schemeClr val="accent4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 dirty="0" smtClean="0"/>
              <a:t>Word to Define – 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143895" y="2646867"/>
            <a:ext cx="7904212" cy="2175172"/>
          </a:xfrm>
        </p:spPr>
        <p:txBody>
          <a:bodyPr>
            <a:normAutofit/>
          </a:bodyPr>
          <a:lstStyle>
            <a:lvl1pPr marL="0" indent="0">
              <a:buNone/>
              <a:defRPr lang="en-US" sz="2800" kern="1200" dirty="0" smtClean="0">
                <a:solidFill>
                  <a:schemeClr val="tx1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  <a:lvl2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>
              <a:defRPr lang="en-US" sz="2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definition.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23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ottom Line"/>
          <p:cNvCxnSpPr/>
          <p:nvPr userDrawn="1"/>
        </p:nvCxnSpPr>
        <p:spPr>
          <a:xfrm>
            <a:off x="622710" y="5507951"/>
            <a:ext cx="10968431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ection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22710" y="3525521"/>
            <a:ext cx="10968431" cy="1311460"/>
          </a:xfrm>
        </p:spPr>
        <p:txBody>
          <a:bodyPr anchor="t"/>
          <a:lstStyle>
            <a:lvl1pPr marL="0" indent="0" algn="ctr">
              <a:buFontTx/>
              <a:buNone/>
              <a:defRPr sz="320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12" name="Section 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622710" y="1641764"/>
            <a:ext cx="10968431" cy="1661776"/>
          </a:xfrm>
        </p:spPr>
        <p:txBody>
          <a:bodyPr anchor="b"/>
          <a:lstStyle>
            <a:lvl1pPr marL="0" indent="0" algn="ctr">
              <a:buFontTx/>
              <a:buNone/>
              <a:defRPr sz="4400">
                <a:solidFill>
                  <a:schemeClr val="tx1"/>
                </a:solidFill>
                <a:latin typeface="+mj-lt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cxnSp>
        <p:nvCxnSpPr>
          <p:cNvPr id="14" name="Top Line"/>
          <p:cNvCxnSpPr/>
          <p:nvPr userDrawn="1"/>
        </p:nvCxnSpPr>
        <p:spPr>
          <a:xfrm>
            <a:off x="622710" y="1054484"/>
            <a:ext cx="10968431" cy="0"/>
          </a:xfrm>
          <a:prstGeom prst="line">
            <a:avLst/>
          </a:prstGeom>
          <a:ln w="635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47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"/>
          <p:cNvSpPr>
            <a:spLocks noGrp="1"/>
          </p:cNvSpPr>
          <p:nvPr>
            <p:ph sz="quarter" idx="13" hasCustomPrompt="1"/>
          </p:nvPr>
        </p:nvSpPr>
        <p:spPr>
          <a:xfrm>
            <a:off x="616858" y="1775479"/>
            <a:ext cx="10984445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sz="2400"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Wingdings" panose="05000000000000000000" pitchFamily="2" charset="2"/>
              <a:buChar char="§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26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"/>
          <p:cNvSpPr>
            <a:spLocks noGrp="1"/>
          </p:cNvSpPr>
          <p:nvPr>
            <p:ph type="title" hasCustomPrompt="1"/>
          </p:nvPr>
        </p:nvSpPr>
        <p:spPr>
          <a:xfrm>
            <a:off x="624410" y="514676"/>
            <a:ext cx="10966869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sz="quarter" idx="16" hasCustomPrompt="1"/>
          </p:nvPr>
        </p:nvSpPr>
        <p:spPr>
          <a:xfrm>
            <a:off x="609600" y="2687743"/>
            <a:ext cx="10972800" cy="332440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25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1628406"/>
            <a:ext cx="10972800" cy="862452"/>
          </a:xfrm>
        </p:spPr>
        <p:txBody>
          <a:bodyPr anchor="ctr"/>
          <a:lstStyle>
            <a:lvl1pPr marL="0" indent="0" algn="ctr">
              <a:buFontTx/>
              <a:buNone/>
              <a:defRPr sz="320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86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30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22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rrow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842" y="3865243"/>
            <a:ext cx="997260" cy="1709029"/>
          </a:xfrm>
          <a:prstGeom prst="rect">
            <a:avLst/>
          </a:prstGeom>
        </p:spPr>
      </p:pic>
      <p:sp>
        <p:nvSpPr>
          <p:cNvPr id="8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141839" y="1758184"/>
            <a:ext cx="6704236" cy="4628101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600"/>
              </a:spcBef>
              <a:buClr>
                <a:schemeClr val="bg1"/>
              </a:buClr>
              <a:buFont typeface="Wingdings" charset="2"/>
              <a:buNone/>
              <a:defRPr sz="3200" baseline="0">
                <a:solidFill>
                  <a:schemeClr val="bg1"/>
                </a:solidFill>
                <a:latin typeface="+mn-lt"/>
              </a:defRPr>
            </a:lvl1pPr>
            <a:lvl2pPr marL="586116" indent="-288987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2pPr>
            <a:lvl3pPr marL="883243" indent="-286954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3pPr>
            <a:lvl4pPr marL="1096934" indent="-213689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4pPr>
            <a:lvl5pPr marL="1396096" indent="-299165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5pPr>
          </a:lstStyle>
          <a:p>
            <a:pPr lvl="0"/>
            <a:r>
              <a:rPr lang="en-US" dirty="0" smtClean="0"/>
              <a:t>Click to edit list of demo topics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Demo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28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solidFill>
            <a:schemeClr val="bg1">
              <a:lumMod val="85000"/>
            </a:schemeClr>
          </a:solidFill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230797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4200" y="1243967"/>
            <a:ext cx="10989733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4201" y="187203"/>
            <a:ext cx="10989735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11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8" r:id="rId27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ctr" defTabSz="586116" rtl="0" eaLnBrk="1" latinLnBrk="0" hangingPunct="1">
        <a:lnSpc>
          <a:spcPct val="85000"/>
        </a:lnSpc>
        <a:spcBef>
          <a:spcPct val="0"/>
        </a:spcBef>
        <a:buNone/>
        <a:defRPr sz="4400" b="0" i="0" kern="1200" cap="none" baseline="0">
          <a:solidFill>
            <a:schemeClr val="accent1"/>
          </a:solidFill>
          <a:latin typeface="+mj-lt"/>
          <a:ea typeface="+mj-ea"/>
          <a:cs typeface="Arial"/>
        </a:defRPr>
      </a:lvl1pPr>
    </p:titleStyle>
    <p:bodyStyle>
      <a:lvl1pPr marL="297129" indent="-297129" algn="l" defTabSz="586116" rtl="0" eaLnBrk="1" latinLnBrk="0" hangingPunct="1">
        <a:spcBef>
          <a:spcPts val="1025"/>
        </a:spcBef>
        <a:buClr>
          <a:schemeClr val="accent1"/>
        </a:buClr>
        <a:buSzPct val="70000"/>
        <a:buFont typeface="Wingdings" charset="2"/>
        <a:buChar char="§"/>
        <a:defRPr sz="2600" b="0" i="0" kern="1200">
          <a:solidFill>
            <a:schemeClr val="tx1"/>
          </a:solidFill>
          <a:latin typeface="+mn-lt"/>
          <a:ea typeface="+mn-ea"/>
          <a:cs typeface="Arial"/>
        </a:defRPr>
      </a:lvl1pPr>
      <a:lvl2pPr marL="586116" indent="-288987" algn="l" defTabSz="586116" rtl="0" eaLnBrk="1" latinLnBrk="0" hangingPunct="1">
        <a:spcBef>
          <a:spcPts val="679"/>
        </a:spcBef>
        <a:buClr>
          <a:schemeClr val="bg1">
            <a:lumMod val="65000"/>
          </a:schemeClr>
        </a:buClr>
        <a:buSzPct val="70000"/>
        <a:buFont typeface="Lucida Grande"/>
        <a:buChar char="-"/>
        <a:defRPr sz="2400" b="0" i="0" kern="1200">
          <a:solidFill>
            <a:schemeClr val="tx1"/>
          </a:solidFill>
          <a:latin typeface="+mn-lt"/>
          <a:ea typeface="+mn-ea"/>
          <a:cs typeface="Arial"/>
        </a:defRPr>
      </a:lvl2pPr>
      <a:lvl3pPr marL="883243" indent="-286954" algn="l" defTabSz="586116" rtl="0" eaLnBrk="1" latinLnBrk="0" hangingPunct="1">
        <a:spcBef>
          <a:spcPts val="615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2200" b="0" i="0" kern="1200">
          <a:solidFill>
            <a:schemeClr val="tx1"/>
          </a:solidFill>
          <a:latin typeface="+mn-lt"/>
          <a:ea typeface="+mn-ea"/>
          <a:cs typeface="Arial"/>
        </a:defRPr>
      </a:lvl3pPr>
      <a:lvl4pPr marL="1096934" indent="-213689" algn="l" defTabSz="586116" rtl="0" eaLnBrk="1" latinLnBrk="0" hangingPunct="1">
        <a:spcBef>
          <a:spcPts val="552"/>
        </a:spcBef>
        <a:buClr>
          <a:schemeClr val="bg1">
            <a:lumMod val="85000"/>
          </a:schemeClr>
        </a:buClr>
        <a:buSzPct val="70000"/>
        <a:buFont typeface="Wingdings" panose="05000000000000000000" pitchFamily="2" charset="2"/>
        <a:buChar char="§"/>
        <a:defRPr sz="2000" b="0" i="0" kern="1200" baseline="0">
          <a:solidFill>
            <a:schemeClr val="tx1"/>
          </a:solidFill>
          <a:latin typeface="+mn-lt"/>
          <a:ea typeface="+mn-ea"/>
          <a:cs typeface="Arial"/>
        </a:defRPr>
      </a:lvl4pPr>
      <a:lvl5pPr marL="1396096" indent="-299165" algn="l" defTabSz="586116" rtl="0" eaLnBrk="1" latinLnBrk="0" hangingPunct="1">
        <a:spcBef>
          <a:spcPts val="488"/>
        </a:spcBef>
        <a:buClr>
          <a:schemeClr val="bg1">
            <a:lumMod val="85000"/>
          </a:schemeClr>
        </a:buClr>
        <a:buSzPct val="70000"/>
        <a:buFont typeface="Myriad Pro Light" panose="020B0403030403020204" pitchFamily="34" charset="0"/>
        <a:buChar char="-"/>
        <a:tabLst/>
        <a:defRPr sz="1800" b="0" i="0" kern="1200" baseline="0">
          <a:solidFill>
            <a:schemeClr val="tx1"/>
          </a:solidFill>
          <a:latin typeface="+mn-lt"/>
          <a:ea typeface="+mn-ea"/>
          <a:cs typeface="Arial"/>
        </a:defRPr>
      </a:lvl5pPr>
      <a:lvl6pPr marL="1609784" indent="-215723" algn="l" defTabSz="586116" rtl="0" eaLnBrk="1" latinLnBrk="0" hangingPunct="1">
        <a:spcBef>
          <a:spcPts val="448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1467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6pPr>
      <a:lvl7pPr marL="380975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7pPr>
      <a:lvl8pPr marL="4395869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8pPr>
      <a:lvl9pPr marL="498198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116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232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34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463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57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695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80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92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deborahkurata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http://blogs.msmvps.com/deborahk</a:t>
            </a:r>
            <a:br>
              <a:rPr lang="en-US" dirty="0" smtClean="0"/>
            </a:br>
            <a:r>
              <a:rPr lang="en-US" dirty="0" smtClean="0"/>
              <a:t>deborahk@insteptech.com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smtClean="0"/>
              <a:t>Deborah Kurata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Routing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 Frameworks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3867826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8009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792426404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09250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Router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187191552"/>
              </p:ext>
            </p:extLst>
          </p:nvPr>
        </p:nvGraphicFramePr>
        <p:xfrm>
          <a:off x="1981200" y="1371600"/>
          <a:ext cx="8229600" cy="4533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678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ngNewRouter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548583354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4784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https://docs.angularjs.org/api/ngRoute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15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Map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75919" y="3780682"/>
            <a:ext cx="4438153" cy="394679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24959"/>
            <a:ext cx="0" cy="76058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256679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yriad Pro"/>
              </a:rPr>
              <a:t>/</a:t>
            </a:r>
            <a:r>
              <a:rPr lang="en-US" dirty="0">
                <a:solidFill>
                  <a:prstClr val="black"/>
                </a:solidFill>
                <a:latin typeface="Myriad Pro"/>
              </a:rPr>
              <a:t> </a:t>
            </a:r>
            <a:endParaRPr lang="en-US" sz="2000" b="1" dirty="0">
              <a:solidFill>
                <a:srgbClr val="C0504D"/>
              </a:solidFill>
              <a:latin typeface="Myriad Pro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557623" y="2927397"/>
            <a:ext cx="169244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searchByTitle</a:t>
            </a:r>
            <a:endParaRPr lang="en-US" sz="2000" b="1" dirty="0">
              <a:latin typeface="Myriad Pro"/>
            </a:endParaRPr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 smtClean="0">
                <a:latin typeface="Myriad Pro"/>
              </a:rPr>
              <a:t>editMovie</a:t>
            </a:r>
            <a:r>
              <a:rPr lang="en-US" sz="2000" dirty="0" smtClean="0">
                <a:latin typeface="Myriad Pro"/>
              </a:rPr>
              <a:t>/0</a:t>
            </a:r>
            <a:endParaRPr lang="en-US" sz="2000" b="1" dirty="0">
              <a:latin typeface="Myriad Pro"/>
            </a:endParaRPr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showDetail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9" name="TextBox 28"/>
          <p:cNvSpPr txBox="1"/>
          <p:nvPr/>
        </p:nvSpPr>
        <p:spPr bwMode="auto">
          <a:xfrm>
            <a:off x="7172099" y="3156835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 smtClean="0">
                <a:latin typeface="Myriad Pro"/>
              </a:rPr>
              <a:t>editMovie</a:t>
            </a:r>
            <a:r>
              <a:rPr lang="en-US" sz="2000" dirty="0" smtClean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396614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Routing URL Fragments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1763150" y="142253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mysite</a:t>
            </a:r>
            <a:r>
              <a:rPr lang="en-US" dirty="0"/>
              <a:t>&gt;/index.html#/</a:t>
            </a:r>
          </a:p>
        </p:txBody>
      </p:sp>
      <p:sp>
        <p:nvSpPr>
          <p:cNvPr id="8" name="Rectangle 7"/>
          <p:cNvSpPr/>
          <p:nvPr/>
        </p:nvSpPr>
        <p:spPr>
          <a:xfrm>
            <a:off x="1763150" y="142646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&lt;mysite&gt;/index.html#/searchByTitle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1763150" y="1426926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</a:t>
            </a:r>
            <a:r>
              <a:rPr lang="en-US" dirty="0" err="1"/>
              <a:t>showDetail</a:t>
            </a:r>
            <a:r>
              <a:rPr lang="en-US" dirty="0"/>
              <a:t>/3</a:t>
            </a: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3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581 0.1347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97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9011 0.13473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05" y="673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13 -0.06759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06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91 -0.07083 " pathEditMode="relative" rAng="0" ptsTypes="AA">
                                      <p:cBhvr>
                                        <p:cTn id="25" dur="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45" y="-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 smtClean="0">
                <a:latin typeface="Lucida Console" panose="020B0609040504020204" pitchFamily="49" charset="0"/>
              </a:rPr>
              <a:t>&lt;</a:t>
            </a:r>
            <a:r>
              <a:rPr lang="en-US" sz="3200" dirty="0">
                <a:latin typeface="Lucida Console" panose="020B0609040504020204" pitchFamily="49" charset="0"/>
              </a:rPr>
              <a:t>div class="container"&gt;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   &lt;</a:t>
            </a:r>
            <a:r>
              <a:rPr lang="en-US" sz="3200" dirty="0">
                <a:latin typeface="Lucida Console" panose="020B0609040504020204" pitchFamily="49" charset="0"/>
              </a:rPr>
              <a:t>div ng-view&gt;&lt;/div&gt;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&lt;/</a:t>
            </a:r>
            <a:r>
              <a:rPr lang="en-US" sz="3200" dirty="0">
                <a:latin typeface="Lucida Console" panose="020B0609040504020204" pitchFamily="49" charset="0"/>
              </a:rPr>
              <a:t>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2873286" y="1860181"/>
            <a:ext cx="1846995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62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yriad Pro"/>
              </a:rPr>
              <a:t>/</a:t>
            </a:r>
            <a:r>
              <a:rPr lang="en-US" dirty="0">
                <a:solidFill>
                  <a:prstClr val="black"/>
                </a:solidFill>
                <a:latin typeface="Myriad Pro"/>
              </a:rPr>
              <a:t> </a:t>
            </a:r>
            <a:endParaRPr lang="en-US" sz="2000" b="1" dirty="0">
              <a:solidFill>
                <a:srgbClr val="C0504D"/>
              </a:solidFill>
              <a:latin typeface="Myriad Pro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557623" y="2927397"/>
            <a:ext cx="169244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searchByTitle</a:t>
            </a:r>
            <a:endParaRPr lang="en-US" sz="2000" b="1" dirty="0">
              <a:latin typeface="Myriad Pro"/>
            </a:endParaRPr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editMovie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showDetail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37771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3"/>
          </p:nvPr>
        </p:nvSpPr>
        <p:spPr>
          <a:xfrm>
            <a:off x="617538" y="1774825"/>
            <a:ext cx="10983912" cy="4230688"/>
          </a:xfrm>
        </p:spPr>
        <p:txBody>
          <a:bodyPr/>
          <a:lstStyle/>
          <a:p>
            <a:pPr lvl="0"/>
            <a:r>
              <a:rPr lang="en-US" dirty="0" smtClean="0"/>
              <a:t>Independent Consultant | Developer | Mentor</a:t>
            </a:r>
          </a:p>
          <a:p>
            <a:pPr lvl="1"/>
            <a:r>
              <a:rPr lang="en-US" dirty="0" smtClean="0"/>
              <a:t>Web (Angular), .NET</a:t>
            </a:r>
          </a:p>
          <a:p>
            <a:pPr lvl="0"/>
            <a:r>
              <a:rPr lang="en-US" dirty="0" smtClean="0"/>
              <a:t>Pluralsight Author</a:t>
            </a:r>
          </a:p>
          <a:p>
            <a:pPr lvl="1"/>
            <a:r>
              <a:rPr lang="en-US" dirty="0" smtClean="0"/>
              <a:t>AngularJS Line of Business Applications</a:t>
            </a:r>
          </a:p>
          <a:p>
            <a:pPr lvl="1"/>
            <a:r>
              <a:rPr lang="en-US" dirty="0" smtClean="0"/>
              <a:t>Angular Front to Back with Web API</a:t>
            </a:r>
          </a:p>
          <a:p>
            <a:pPr lvl="1"/>
            <a:r>
              <a:rPr lang="en-US" dirty="0" smtClean="0"/>
              <a:t>Object-Oriented Programming Fundamentals in C#</a:t>
            </a:r>
          </a:p>
          <a:p>
            <a:pPr lvl="0"/>
            <a:r>
              <a:rPr lang="en-US" dirty="0" smtClean="0"/>
              <a:t>Microsoft MVP</a:t>
            </a:r>
          </a:p>
          <a:p>
            <a:pPr lvl="0"/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Deborah Kurata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145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app.js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latin typeface="Lucida Console" panose="020B0609040504020204" pitchFamily="49" charset="0"/>
              </a:rPr>
              <a:t>var</a:t>
            </a:r>
            <a:r>
              <a:rPr lang="en-US" dirty="0">
                <a:latin typeface="Lucida Console" panose="020B0609040504020204" pitchFamily="49" charset="0"/>
              </a:rPr>
              <a:t> app = </a:t>
            </a:r>
            <a:r>
              <a:rPr lang="en-US" dirty="0" err="1">
                <a:latin typeface="Lucida Console" panose="020B0609040504020204" pitchFamily="49" charset="0"/>
              </a:rPr>
              <a:t>angular.module</a:t>
            </a:r>
            <a:r>
              <a:rPr lang="en-US" dirty="0">
                <a:latin typeface="Lucida Console" panose="020B0609040504020204" pitchFamily="49" charset="0"/>
              </a:rPr>
              <a:t>("movieHunter", ["</a:t>
            </a:r>
            <a:r>
              <a:rPr lang="en-US" dirty="0" err="1">
                <a:latin typeface="Lucida Console" panose="020B0609040504020204" pitchFamily="49" charset="0"/>
              </a:rPr>
              <a:t>ngRoute</a:t>
            </a:r>
            <a:r>
              <a:rPr lang="en-US" dirty="0">
                <a:latin typeface="Lucida Console" panose="020B0609040504020204" pitchFamily="49" charset="0"/>
              </a:rPr>
              <a:t>"]);</a:t>
            </a:r>
          </a:p>
          <a:p>
            <a:endParaRPr lang="en-US" dirty="0" smtClean="0"/>
          </a:p>
          <a:p>
            <a:r>
              <a:rPr lang="en-US" dirty="0" err="1" smtClean="0">
                <a:latin typeface="Lucida Console" panose="020B0609040504020204" pitchFamily="49" charset="0"/>
              </a:rPr>
              <a:t>app.config</a:t>
            </a:r>
            <a:r>
              <a:rPr lang="en-US" dirty="0">
                <a:latin typeface="Lucida Console" panose="020B0609040504020204" pitchFamily="49" charset="0"/>
              </a:rPr>
              <a:t>(['$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',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</a:t>
            </a:r>
            <a:r>
              <a:rPr lang="en-US" dirty="0" smtClean="0">
                <a:latin typeface="Lucida Console" panose="020B0609040504020204" pitchFamily="49" charset="0"/>
              </a:rPr>
              <a:t>function </a:t>
            </a:r>
            <a:r>
              <a:rPr lang="en-US" dirty="0">
                <a:latin typeface="Lucida Console" panose="020B0609040504020204" pitchFamily="49" charset="0"/>
              </a:rPr>
              <a:t>($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)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              .when("/",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"app/welcomeView.html"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searchByTitle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"app/movies/movieListView.html",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MovieListCtrl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showDetail</a:t>
            </a:r>
            <a:r>
              <a:rPr lang="en-US" dirty="0">
                <a:latin typeface="Lucida Console" panose="020B0609040504020204" pitchFamily="49" charset="0"/>
              </a:rPr>
              <a:t>/:</a:t>
            </a:r>
            <a:r>
              <a:rPr lang="en-US" dirty="0" err="1">
                <a:latin typeface="Lucida Console" panose="020B0609040504020204" pitchFamily="49" charset="0"/>
              </a:rPr>
              <a:t>movieId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"app/movies/movieDetailView.html",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MovieDetailCtrl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.otherwise("/");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</a:t>
            </a:r>
            <a:r>
              <a:rPr lang="en-US" dirty="0" smtClean="0">
                <a:latin typeface="Lucida Console" panose="020B0609040504020204" pitchFamily="49" charset="0"/>
              </a:rPr>
              <a:t>}]);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84196" y="1830036"/>
            <a:ext cx="3917879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79954" y="2695698"/>
            <a:ext cx="5533066" cy="81936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179953" y="3525432"/>
            <a:ext cx="6796253" cy="108258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74080" y="4608021"/>
            <a:ext cx="7089803" cy="109295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179953" y="5678197"/>
            <a:ext cx="2285900" cy="40587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16415" y="1297291"/>
            <a:ext cx="1577262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8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8" grpId="1" animBg="1"/>
      <p:bldP spid="9" grpId="0" animBg="1"/>
      <p:bldP spid="9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Anchor tags</a:t>
            </a:r>
          </a:p>
          <a:p>
            <a:pPr lvl="1"/>
            <a:r>
              <a:rPr lang="en-US" dirty="0" smtClean="0"/>
              <a:t>Link to the appropriate route</a:t>
            </a:r>
          </a:p>
          <a:p>
            <a:pPr marL="297129" lvl="1" indent="0">
              <a:buNone/>
            </a:pP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&lt;a ng-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href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="#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"&gt;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r>
              <a:rPr lang="en-US" dirty="0" smtClean="0"/>
              <a:t>$location service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$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location.path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("/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");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07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latin typeface="Lucida Console" panose="020B0609040504020204" pitchFamily="49" charset="0"/>
              </a:rPr>
              <a:t>&lt;</a:t>
            </a:r>
            <a:r>
              <a:rPr lang="en-US" sz="2400" dirty="0">
                <a:latin typeface="Lucida Console" panose="020B0609040504020204" pitchFamily="49" charset="0"/>
              </a:rPr>
              <a:t>div class="</a:t>
            </a:r>
            <a:r>
              <a:rPr lang="en-US" sz="2400" dirty="0" err="1">
                <a:latin typeface="Lucida Console" panose="020B0609040504020204" pitchFamily="49" charset="0"/>
              </a:rPr>
              <a:t>navbar</a:t>
            </a:r>
            <a:r>
              <a:rPr lang="en-US" sz="2400" dirty="0">
                <a:latin typeface="Lucida Console" panose="020B0609040504020204" pitchFamily="49" charset="0"/>
              </a:rPr>
              <a:t>-collapse collapse"&gt;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nav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navbar-nav</a:t>
            </a:r>
            <a:r>
              <a:rPr lang="en-US" sz="24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&lt;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  &lt;</a:t>
            </a:r>
            <a:r>
              <a:rPr lang="en-US" sz="2400" dirty="0">
                <a:latin typeface="Lucida Console" panose="020B0609040504020204" pitchFamily="49" charset="0"/>
              </a:rPr>
              <a:t>a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"&gt;Search by Title&lt;/a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&lt;/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&lt;li&gt;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  &lt;</a:t>
            </a:r>
            <a:r>
              <a:rPr lang="en-US" sz="2400" dirty="0">
                <a:latin typeface="Lucida Console" panose="020B0609040504020204" pitchFamily="49" charset="0"/>
              </a:rPr>
              <a:t>a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editMovie</a:t>
            </a:r>
            <a:r>
              <a:rPr lang="en-US" sz="2400" dirty="0">
                <a:latin typeface="Lucida Console" panose="020B0609040504020204" pitchFamily="49" charset="0"/>
              </a:rPr>
              <a:t>/0"&gt;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    &lt;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-plus"&gt;&lt;/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  Add </a:t>
            </a:r>
            <a:r>
              <a:rPr lang="en-US" sz="2400" dirty="0">
                <a:latin typeface="Lucida Console" panose="020B0609040504020204" pitchFamily="49" charset="0"/>
              </a:rPr>
              <a:t>Movie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  &lt;/</a:t>
            </a:r>
            <a:r>
              <a:rPr lang="en-US" sz="2400" dirty="0">
                <a:latin typeface="Lucida Console" panose="020B0609040504020204" pitchFamily="49" charset="0"/>
              </a:rPr>
              <a:t>a&gt;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&lt;/</a:t>
            </a:r>
            <a:r>
              <a:rPr lang="en-US" sz="2400" dirty="0">
                <a:latin typeface="Lucida Console" panose="020B0609040504020204" pitchFamily="49" charset="0"/>
              </a:rPr>
              <a:t>li&gt;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&lt;/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&lt;/</a:t>
            </a:r>
            <a:r>
              <a:rPr lang="en-US" sz="2400" dirty="0">
                <a:latin typeface="Lucida Console" panose="020B0609040504020204" pitchFamily="49" charset="0"/>
              </a:rPr>
              <a:t>div&gt; 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042530" y="2352906"/>
            <a:ext cx="4536690" cy="4982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451763" y="3525520"/>
            <a:ext cx="4926735" cy="34395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40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movieDetailView.html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&lt;div class="panel-footer"&gt;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&lt;a class="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-default"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style="width:80px"&gt;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&lt;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-chevron-left"&gt;&lt;/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Back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&lt;/a&gt;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&lt;a class="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-primary"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editMovie</a:t>
            </a:r>
            <a:r>
              <a:rPr lang="en-US" sz="2400" dirty="0">
                <a:latin typeface="Lucida Console" panose="020B0609040504020204" pitchFamily="49" charset="0"/>
              </a:rPr>
              <a:t>/</a:t>
            </a:r>
            <a:r>
              <a:rPr lang="en-US" sz="2400" b="1" dirty="0">
                <a:latin typeface="Lucida Console" panose="020B0609040504020204" pitchFamily="49" charset="0"/>
              </a:rPr>
              <a:t>{{</a:t>
            </a:r>
            <a:r>
              <a:rPr lang="en-US" sz="2400" dirty="0" err="1" smtClean="0">
                <a:latin typeface="Lucida Console" panose="020B0609040504020204" pitchFamily="49" charset="0"/>
              </a:rPr>
              <a:t>vm.movie.movieId</a:t>
            </a:r>
            <a:r>
              <a:rPr lang="en-US" sz="2400" b="1" dirty="0">
                <a:latin typeface="Lucida Console" panose="020B0609040504020204" pitchFamily="49" charset="0"/>
              </a:rPr>
              <a:t>}}</a:t>
            </a:r>
            <a:r>
              <a:rPr lang="en-US" sz="24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style="width:80px;margin-left:10px"&gt;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Edit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&lt;/a&gt;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&lt;/div&gt;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41808" y="2018370"/>
            <a:ext cx="4536690" cy="463573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841808" y="4234323"/>
            <a:ext cx="7680564" cy="438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6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Demo: </a:t>
            </a:r>
            <a:r>
              <a:rPr lang="en-US" dirty="0" err="1" smtClean="0"/>
              <a:t>ngRoute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33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smtClean="0"/>
              <a:t>github.com/angular/router</a:t>
            </a:r>
          </a:p>
          <a:p>
            <a:r>
              <a:rPr lang="en-US" smtClean="0"/>
              <a:t>https</a:t>
            </a:r>
            <a:r>
              <a:rPr lang="en-US"/>
              <a:t>://angular.io/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ngNewRouter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7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ngNewRouter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 smtClean="0">
                <a:latin typeface="Lucida Console" panose="020B0609040504020204" pitchFamily="49" charset="0"/>
              </a:rPr>
              <a:t>&lt;</a:t>
            </a:r>
            <a:r>
              <a:rPr lang="en-US" sz="3200" dirty="0">
                <a:latin typeface="Lucida Console" panose="020B0609040504020204" pitchFamily="49" charset="0"/>
              </a:rPr>
              <a:t>div class="container"&gt;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   &lt;</a:t>
            </a:r>
            <a:r>
              <a:rPr lang="en-US" sz="3200" dirty="0">
                <a:latin typeface="Lucida Console" panose="020B0609040504020204" pitchFamily="49" charset="0"/>
              </a:rPr>
              <a:t>div </a:t>
            </a:r>
            <a:r>
              <a:rPr lang="en-US" sz="3200" dirty="0" smtClean="0">
                <a:latin typeface="Lucida Console" panose="020B0609040504020204" pitchFamily="49" charset="0"/>
              </a:rPr>
              <a:t>ng-viewport&gt;&lt;/div</a:t>
            </a:r>
            <a:r>
              <a:rPr lang="en-US" sz="3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&lt;/</a:t>
            </a:r>
            <a:r>
              <a:rPr lang="en-US" sz="3200" dirty="0">
                <a:latin typeface="Lucida Console" panose="020B0609040504020204" pitchFamily="49" charset="0"/>
              </a:rPr>
              <a:t>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2873286" y="1860181"/>
            <a:ext cx="2802299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60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ngNewRouter</a:t>
            </a:r>
            <a:r>
              <a:rPr lang="en-US" dirty="0"/>
              <a:t> : </a:t>
            </a:r>
            <a:r>
              <a:rPr lang="en-US" dirty="0" smtClean="0"/>
              <a:t>app.js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latin typeface="Lucida Console" panose="020B0609040504020204" pitchFamily="49" charset="0"/>
              </a:rPr>
              <a:t>var</a:t>
            </a:r>
            <a:r>
              <a:rPr lang="en-US" dirty="0">
                <a:latin typeface="Lucida Console" panose="020B0609040504020204" pitchFamily="49" charset="0"/>
              </a:rPr>
              <a:t> app = </a:t>
            </a:r>
            <a:r>
              <a:rPr lang="en-US" dirty="0" err="1">
                <a:latin typeface="Lucida Console" panose="020B0609040504020204" pitchFamily="49" charset="0"/>
              </a:rPr>
              <a:t>angular.module</a:t>
            </a:r>
            <a:r>
              <a:rPr lang="en-US" dirty="0">
                <a:latin typeface="Lucida Console" panose="020B0609040504020204" pitchFamily="49" charset="0"/>
              </a:rPr>
              <a:t>("movieHunter", ["</a:t>
            </a:r>
            <a:r>
              <a:rPr lang="en-US" dirty="0" err="1" smtClean="0">
                <a:latin typeface="Lucida Console" panose="020B0609040504020204" pitchFamily="49" charset="0"/>
              </a:rPr>
              <a:t>ngNewRouter</a:t>
            </a:r>
            <a:r>
              <a:rPr lang="en-US" dirty="0" smtClean="0">
                <a:latin typeface="Lucida Console" panose="020B0609040504020204" pitchFamily="49" charset="0"/>
              </a:rPr>
              <a:t>"]);</a:t>
            </a:r>
            <a:endParaRPr lang="en-US" dirty="0">
              <a:latin typeface="Lucida Console" panose="020B0609040504020204" pitchFamily="49" charset="0"/>
            </a:endParaRPr>
          </a:p>
          <a:p>
            <a:endParaRPr lang="en-US" dirty="0" smtClean="0"/>
          </a:p>
          <a:p>
            <a:r>
              <a:rPr lang="en-US" dirty="0" err="1" smtClean="0">
                <a:latin typeface="Lucida Console" panose="020B0609040504020204" pitchFamily="49" charset="0"/>
              </a:rPr>
              <a:t>app.controller</a:t>
            </a:r>
            <a:r>
              <a:rPr lang="en-US" dirty="0">
                <a:latin typeface="Lucida Console" panose="020B0609040504020204" pitchFamily="49" charset="0"/>
              </a:rPr>
              <a:t>('</a:t>
            </a:r>
            <a:r>
              <a:rPr lang="en-US" dirty="0" err="1">
                <a:latin typeface="Lucida Console" panose="020B0609040504020204" pitchFamily="49" charset="0"/>
              </a:rPr>
              <a:t>AppController</a:t>
            </a:r>
            <a:r>
              <a:rPr lang="en-US" dirty="0">
                <a:latin typeface="Lucida Console" panose="020B0609040504020204" pitchFamily="49" charset="0"/>
              </a:rPr>
              <a:t>', ['$router', </a:t>
            </a:r>
            <a:r>
              <a:rPr lang="en-US" dirty="0" err="1">
                <a:latin typeface="Lucida Console" panose="020B0609040504020204" pitchFamily="49" charset="0"/>
              </a:rPr>
              <a:t>AppController</a:t>
            </a:r>
            <a:r>
              <a:rPr lang="en-US" dirty="0" smtClean="0">
                <a:latin typeface="Lucida Console" panose="020B0609040504020204" pitchFamily="49" charset="0"/>
              </a:rPr>
              <a:t>]);</a:t>
            </a:r>
          </a:p>
          <a:p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 smtClean="0">
                <a:latin typeface="Lucida Console" panose="020B0609040504020204" pitchFamily="49" charset="0"/>
              </a:rPr>
              <a:t>function </a:t>
            </a:r>
            <a:r>
              <a:rPr lang="en-US" dirty="0" err="1">
                <a:latin typeface="Lucida Console" panose="020B0609040504020204" pitchFamily="49" charset="0"/>
              </a:rPr>
              <a:t>AppController</a:t>
            </a:r>
            <a:r>
              <a:rPr lang="en-US" dirty="0">
                <a:latin typeface="Lucida Console" panose="020B0609040504020204" pitchFamily="49" charset="0"/>
              </a:rPr>
              <a:t> ($router) </a:t>
            </a:r>
            <a:r>
              <a:rPr lang="en-US" dirty="0" smtClean="0">
                <a:latin typeface="Lucida Console" panose="020B0609040504020204" pitchFamily="49" charset="0"/>
              </a:rPr>
              <a:t>{</a:t>
            </a:r>
          </a:p>
          <a:p>
            <a:r>
              <a:rPr lang="en-US" dirty="0">
                <a:latin typeface="Lucida Console" panose="020B0609040504020204" pitchFamily="49" charset="0"/>
              </a:rPr>
              <a:t> </a:t>
            </a:r>
            <a:r>
              <a:rPr lang="en-US" dirty="0" smtClean="0">
                <a:latin typeface="Lucida Console" panose="020B0609040504020204" pitchFamily="49" charset="0"/>
              </a:rPr>
              <a:t> $</a:t>
            </a:r>
            <a:r>
              <a:rPr lang="en-US" dirty="0" err="1" smtClean="0">
                <a:latin typeface="Lucida Console" panose="020B0609040504020204" pitchFamily="49" charset="0"/>
              </a:rPr>
              <a:t>router.Config</a:t>
            </a:r>
            <a:r>
              <a:rPr lang="en-US" dirty="0" smtClean="0">
                <a:latin typeface="Lucida Console" panose="020B0609040504020204" pitchFamily="49" charset="0"/>
              </a:rPr>
              <a:t>([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 </a:t>
            </a:r>
            <a:r>
              <a:rPr lang="en-US" dirty="0" smtClean="0">
                <a:latin typeface="Lucida Console" panose="020B0609040504020204" pitchFamily="49" charset="0"/>
              </a:rPr>
              <a:t>  { path</a:t>
            </a:r>
            <a:r>
              <a:rPr lang="en-US" dirty="0">
                <a:latin typeface="Lucida Console" panose="020B0609040504020204" pitchFamily="49" charset="0"/>
              </a:rPr>
              <a:t>: '/', 			 </a:t>
            </a:r>
            <a:r>
              <a:rPr lang="en-US" dirty="0" smtClean="0">
                <a:latin typeface="Lucida Console" panose="020B0609040504020204" pitchFamily="49" charset="0"/>
              </a:rPr>
              <a:t>   component</a:t>
            </a:r>
            <a:r>
              <a:rPr lang="en-US" dirty="0">
                <a:latin typeface="Lucida Console" panose="020B0609040504020204" pitchFamily="49" charset="0"/>
              </a:rPr>
              <a:t>: 'welcome' },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</a:t>
            </a:r>
            <a:r>
              <a:rPr lang="en-US" dirty="0" smtClean="0">
                <a:latin typeface="Lucida Console" panose="020B0609040504020204" pitchFamily="49" charset="0"/>
              </a:rPr>
              <a:t>  { path</a:t>
            </a:r>
            <a:r>
              <a:rPr lang="en-US" dirty="0">
                <a:latin typeface="Lucida Console" panose="020B0609040504020204" pitchFamily="49" charset="0"/>
              </a:rPr>
              <a:t>: '/</a:t>
            </a:r>
            <a:r>
              <a:rPr lang="en-US" dirty="0" err="1">
                <a:latin typeface="Lucida Console" panose="020B0609040504020204" pitchFamily="49" charset="0"/>
              </a:rPr>
              <a:t>searchByTitle</a:t>
            </a:r>
            <a:r>
              <a:rPr lang="en-US" dirty="0">
                <a:latin typeface="Lucida Console" panose="020B0609040504020204" pitchFamily="49" charset="0"/>
              </a:rPr>
              <a:t>', 	 </a:t>
            </a:r>
            <a:r>
              <a:rPr lang="en-US" dirty="0" smtClean="0">
                <a:latin typeface="Lucida Console" panose="020B0609040504020204" pitchFamily="49" charset="0"/>
              </a:rPr>
              <a:t>   component</a:t>
            </a:r>
            <a:r>
              <a:rPr lang="en-US" dirty="0">
                <a:latin typeface="Lucida Console" panose="020B0609040504020204" pitchFamily="49" charset="0"/>
              </a:rPr>
              <a:t>: 'movieList' },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</a:t>
            </a:r>
            <a:r>
              <a:rPr lang="en-US" dirty="0" smtClean="0">
                <a:latin typeface="Lucida Console" panose="020B0609040504020204" pitchFamily="49" charset="0"/>
              </a:rPr>
              <a:t>  { path</a:t>
            </a:r>
            <a:r>
              <a:rPr lang="en-US" dirty="0">
                <a:latin typeface="Lucida Console" panose="020B0609040504020204" pitchFamily="49" charset="0"/>
              </a:rPr>
              <a:t>: '/</a:t>
            </a:r>
            <a:r>
              <a:rPr lang="en-US" dirty="0" err="1">
                <a:latin typeface="Lucida Console" panose="020B0609040504020204" pitchFamily="49" charset="0"/>
              </a:rPr>
              <a:t>showDetail</a:t>
            </a:r>
            <a:r>
              <a:rPr lang="en-US" dirty="0">
                <a:latin typeface="Lucida Console" panose="020B0609040504020204" pitchFamily="49" charset="0"/>
              </a:rPr>
              <a:t>/:</a:t>
            </a:r>
            <a:r>
              <a:rPr lang="en-US" dirty="0" err="1">
                <a:latin typeface="Lucida Console" panose="020B0609040504020204" pitchFamily="49" charset="0"/>
              </a:rPr>
              <a:t>movieId</a:t>
            </a:r>
            <a:r>
              <a:rPr lang="en-US" dirty="0">
                <a:latin typeface="Lucida Console" panose="020B0609040504020204" pitchFamily="49" charset="0"/>
              </a:rPr>
              <a:t>', component: '</a:t>
            </a:r>
            <a:r>
              <a:rPr lang="en-US" dirty="0" err="1">
                <a:latin typeface="Lucida Console" panose="020B0609040504020204" pitchFamily="49" charset="0"/>
              </a:rPr>
              <a:t>movieDetail</a:t>
            </a:r>
            <a:r>
              <a:rPr lang="en-US" dirty="0" smtClean="0">
                <a:latin typeface="Lucida Console" panose="020B0609040504020204" pitchFamily="49" charset="0"/>
              </a:rPr>
              <a:t>' },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 </a:t>
            </a:r>
            <a:r>
              <a:rPr lang="en-US" dirty="0" smtClean="0">
                <a:latin typeface="Lucida Console" panose="020B0609040504020204" pitchFamily="49" charset="0"/>
              </a:rPr>
              <a:t>  { path</a:t>
            </a:r>
            <a:r>
              <a:rPr lang="en-US" dirty="0">
                <a:latin typeface="Lucida Console" panose="020B0609040504020204" pitchFamily="49" charset="0"/>
              </a:rPr>
              <a:t>: '/</a:t>
            </a:r>
            <a:r>
              <a:rPr lang="en-US" dirty="0" err="1" smtClean="0">
                <a:latin typeface="Lucida Console" panose="020B0609040504020204" pitchFamily="49" charset="0"/>
              </a:rPr>
              <a:t>editMovie</a:t>
            </a:r>
            <a:r>
              <a:rPr lang="en-US" dirty="0">
                <a:latin typeface="Lucida Console" panose="020B0609040504020204" pitchFamily="49" charset="0"/>
              </a:rPr>
              <a:t>/:</a:t>
            </a:r>
            <a:r>
              <a:rPr lang="en-US" dirty="0" err="1">
                <a:latin typeface="Lucida Console" panose="020B0609040504020204" pitchFamily="49" charset="0"/>
              </a:rPr>
              <a:t>movieId</a:t>
            </a:r>
            <a:r>
              <a:rPr lang="en-US" dirty="0">
                <a:latin typeface="Lucida Console" panose="020B0609040504020204" pitchFamily="49" charset="0"/>
              </a:rPr>
              <a:t>', </a:t>
            </a:r>
            <a:r>
              <a:rPr lang="en-US" dirty="0" smtClean="0">
                <a:latin typeface="Lucida Console" panose="020B0609040504020204" pitchFamily="49" charset="0"/>
              </a:rPr>
              <a:t> component</a:t>
            </a:r>
            <a:r>
              <a:rPr lang="en-US" dirty="0">
                <a:latin typeface="Lucida Console" panose="020B0609040504020204" pitchFamily="49" charset="0"/>
              </a:rPr>
              <a:t>: '</a:t>
            </a:r>
            <a:r>
              <a:rPr lang="en-US" dirty="0" err="1">
                <a:latin typeface="Lucida Console" panose="020B0609040504020204" pitchFamily="49" charset="0"/>
              </a:rPr>
              <a:t>movieEdit</a:t>
            </a:r>
            <a:r>
              <a:rPr lang="en-US" dirty="0">
                <a:latin typeface="Lucida Console" panose="020B0609040504020204" pitchFamily="49" charset="0"/>
              </a:rPr>
              <a:t>' }</a:t>
            </a:r>
          </a:p>
          <a:p>
            <a:r>
              <a:rPr lang="en-US" dirty="0" smtClean="0">
                <a:latin typeface="Lucida Console" panose="020B0609040504020204" pitchFamily="49" charset="0"/>
              </a:rPr>
              <a:t>  ]);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 smtClean="0">
                <a:latin typeface="Lucida Console" panose="020B0609040504020204" pitchFamily="49" charset="0"/>
              </a:rPr>
              <a:t>}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516414" y="1297291"/>
            <a:ext cx="2112579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83347" y="1863147"/>
            <a:ext cx="8433921" cy="36504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577590" y="2934119"/>
            <a:ext cx="8490857" cy="120580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1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/>
        <p:txBody>
          <a:bodyPr anchor="t"/>
          <a:lstStyle/>
          <a:p>
            <a:r>
              <a:rPr lang="en-US" dirty="0" smtClean="0"/>
              <a:t>Defined by the directory structure</a:t>
            </a:r>
          </a:p>
          <a:p>
            <a:r>
              <a:rPr lang="en-US" dirty="0" smtClean="0"/>
              <a:t>Or configure with</a:t>
            </a:r>
          </a:p>
          <a:p>
            <a:pPr lvl="1"/>
            <a:r>
              <a:rPr lang="en-US" dirty="0" smtClean="0"/>
              <a:t>$</a:t>
            </a:r>
            <a:r>
              <a:rPr lang="en-US" dirty="0" err="1" smtClean="0"/>
              <a:t>componentLoader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Routable Component in 1.4+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6272073" y="1758185"/>
            <a:ext cx="5319068" cy="4793339"/>
          </a:xfrm>
        </p:spPr>
        <p:txBody>
          <a:bodyPr anchor="t"/>
          <a:lstStyle/>
          <a:p>
            <a:r>
              <a:rPr lang="en-US" dirty="0" smtClean="0">
                <a:latin typeface="Lucida Console" panose="020B0609040504020204" pitchFamily="49" charset="0"/>
              </a:rPr>
              <a:t>components/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 smtClean="0">
                <a:latin typeface="Lucida Console" panose="020B0609040504020204" pitchFamily="49" charset="0"/>
              </a:rPr>
              <a:t>  welcome/</a:t>
            </a:r>
            <a:br>
              <a:rPr lang="en-US" dirty="0" smtClean="0">
                <a:latin typeface="Lucida Console" panose="020B0609040504020204" pitchFamily="49" charset="0"/>
              </a:rPr>
            </a:br>
            <a:r>
              <a:rPr lang="en-US" dirty="0" smtClean="0">
                <a:latin typeface="Lucida Console" panose="020B0609040504020204" pitchFamily="49" charset="0"/>
              </a:rPr>
              <a:t>    welcome.html</a:t>
            </a:r>
          </a:p>
          <a:p>
            <a:r>
              <a:rPr lang="en-US" dirty="0" smtClean="0">
                <a:latin typeface="Lucida Console" panose="020B0609040504020204" pitchFamily="49" charset="0"/>
              </a:rPr>
              <a:t>  movieList/</a:t>
            </a:r>
            <a:br>
              <a:rPr lang="en-US" dirty="0" smtClean="0">
                <a:latin typeface="Lucida Console" panose="020B0609040504020204" pitchFamily="49" charset="0"/>
              </a:rPr>
            </a:br>
            <a:r>
              <a:rPr lang="en-US" dirty="0" smtClean="0">
                <a:latin typeface="Lucida Console" panose="020B0609040504020204" pitchFamily="49" charset="0"/>
              </a:rPr>
              <a:t>    movieList.html</a:t>
            </a:r>
            <a:br>
              <a:rPr lang="en-US" dirty="0" smtClean="0">
                <a:latin typeface="Lucida Console" panose="020B0609040504020204" pitchFamily="49" charset="0"/>
              </a:rPr>
            </a:br>
            <a:r>
              <a:rPr lang="en-US" dirty="0" smtClean="0">
                <a:latin typeface="Lucida Console" panose="020B0609040504020204" pitchFamily="49" charset="0"/>
              </a:rPr>
              <a:t>    movieList.js</a:t>
            </a:r>
          </a:p>
          <a:p>
            <a:r>
              <a:rPr lang="en-US" dirty="0">
                <a:latin typeface="Lucida Console" panose="020B0609040504020204" pitchFamily="49" charset="0"/>
              </a:rPr>
              <a:t> </a:t>
            </a:r>
            <a:r>
              <a:rPr lang="en-US" dirty="0" smtClean="0">
                <a:latin typeface="Lucida Console" panose="020B0609040504020204" pitchFamily="49" charset="0"/>
              </a:rPr>
              <a:t> </a:t>
            </a:r>
            <a:r>
              <a:rPr lang="en-US" dirty="0" err="1" smtClean="0">
                <a:latin typeface="Lucida Console" panose="020B0609040504020204" pitchFamily="49" charset="0"/>
              </a:rPr>
              <a:t>movieEdit</a:t>
            </a:r>
            <a:r>
              <a:rPr lang="en-US" dirty="0" smtClean="0">
                <a:latin typeface="Lucida Console" panose="020B0609040504020204" pitchFamily="49" charset="0"/>
              </a:rPr>
              <a:t>/</a:t>
            </a:r>
            <a:br>
              <a:rPr lang="en-US" dirty="0" smtClean="0">
                <a:latin typeface="Lucida Console" panose="020B0609040504020204" pitchFamily="49" charset="0"/>
              </a:rPr>
            </a:br>
            <a:r>
              <a:rPr lang="en-US" dirty="0" smtClean="0">
                <a:latin typeface="Lucida Console" panose="020B0609040504020204" pitchFamily="49" charset="0"/>
              </a:rPr>
              <a:t>    movieEdit.html</a:t>
            </a:r>
            <a:br>
              <a:rPr lang="en-US" dirty="0" smtClean="0">
                <a:latin typeface="Lucida Console" panose="020B0609040504020204" pitchFamily="49" charset="0"/>
              </a:rPr>
            </a:br>
            <a:r>
              <a:rPr lang="en-US" dirty="0" smtClean="0">
                <a:latin typeface="Lucida Console" panose="020B0609040504020204" pitchFamily="49" charset="0"/>
              </a:rPr>
              <a:t>    movieEdit.js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034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ngNewRouter</a:t>
            </a:r>
            <a:r>
              <a:rPr lang="en-US" dirty="0" smtClean="0"/>
              <a:t>: movieDetailView.html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&lt;div class="panel-footer"&gt;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&lt;a class="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-default"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</a:t>
            </a:r>
            <a:r>
              <a:rPr lang="en-US" sz="2400" dirty="0" smtClean="0">
                <a:latin typeface="Lucida Console" panose="020B0609040504020204" pitchFamily="49" charset="0"/>
              </a:rPr>
              <a:t>ng-link="movieList"</a:t>
            </a:r>
            <a:endParaRPr lang="en-US" sz="2400" dirty="0">
              <a:latin typeface="Lucida Console" panose="020B0609040504020204" pitchFamily="49" charset="0"/>
            </a:endParaRPr>
          </a:p>
          <a:p>
            <a:r>
              <a:rPr lang="en-US" sz="2400" dirty="0">
                <a:latin typeface="Lucida Console" panose="020B0609040504020204" pitchFamily="49" charset="0"/>
              </a:rPr>
              <a:t>        style="width:80px"&gt;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&lt;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-chevron-left"&gt;&lt;/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Back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&lt;/a&gt;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&lt;a class="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-primary"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</a:t>
            </a:r>
            <a:r>
              <a:rPr lang="en-US" sz="2400" dirty="0" smtClean="0">
                <a:latin typeface="Lucida Console" panose="020B0609040504020204" pitchFamily="49" charset="0"/>
              </a:rPr>
              <a:t>ng-link="</a:t>
            </a:r>
            <a:r>
              <a:rPr lang="en-US" sz="2400" dirty="0" err="1" smtClean="0">
                <a:latin typeface="Lucida Console" panose="020B0609040504020204" pitchFamily="49" charset="0"/>
              </a:rPr>
              <a:t>movieEdit</a:t>
            </a:r>
            <a:r>
              <a:rPr lang="en-US" sz="2400" dirty="0" smtClean="0">
                <a:latin typeface="Lucida Console" panose="020B0609040504020204" pitchFamily="49" charset="0"/>
              </a:rPr>
              <a:t>({</a:t>
            </a:r>
            <a:r>
              <a:rPr lang="en-US" sz="2400" dirty="0" err="1" smtClean="0">
                <a:latin typeface="Lucida Console" panose="020B0609040504020204" pitchFamily="49" charset="0"/>
              </a:rPr>
              <a:t>movieId</a:t>
            </a:r>
            <a:r>
              <a:rPr lang="en-US" sz="2400" dirty="0" smtClean="0">
                <a:latin typeface="Lucida Console" panose="020B0609040504020204" pitchFamily="49" charset="0"/>
              </a:rPr>
              <a:t>: </a:t>
            </a:r>
            <a:r>
              <a:rPr lang="en-US" sz="2400" dirty="0" err="1" smtClean="0">
                <a:latin typeface="Lucida Console" panose="020B0609040504020204" pitchFamily="49" charset="0"/>
              </a:rPr>
              <a:t>vm.movie.movieId</a:t>
            </a:r>
            <a:r>
              <a:rPr lang="en-US" sz="2400" b="1" dirty="0" smtClean="0">
                <a:latin typeface="Lucida Console" panose="020B0609040504020204" pitchFamily="49" charset="0"/>
              </a:rPr>
              <a:t>})</a:t>
            </a:r>
            <a:r>
              <a:rPr lang="en-US" sz="2400" dirty="0" smtClean="0">
                <a:latin typeface="Lucida Console" panose="020B0609040504020204" pitchFamily="49" charset="0"/>
              </a:rPr>
              <a:t>"</a:t>
            </a:r>
            <a:endParaRPr lang="en-US" sz="2400" dirty="0">
              <a:latin typeface="Lucida Console" panose="020B0609040504020204" pitchFamily="49" charset="0"/>
            </a:endParaRPr>
          </a:p>
          <a:p>
            <a:r>
              <a:rPr lang="en-US" sz="2400" dirty="0">
                <a:latin typeface="Lucida Console" panose="020B0609040504020204" pitchFamily="49" charset="0"/>
              </a:rPr>
              <a:t>        style="width:80px;margin-left:10px"&gt;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Edit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&lt;/a&gt;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&lt;/div&gt;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41808" y="2018371"/>
            <a:ext cx="3810847" cy="47544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841807" y="4234323"/>
            <a:ext cx="8805171" cy="438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64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https://github.com/DeborahK/ab2015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187325"/>
            <a:ext cx="12192000" cy="895350"/>
          </a:xfrm>
        </p:spPr>
        <p:txBody>
          <a:bodyPr/>
          <a:lstStyle/>
          <a:p>
            <a:r>
              <a:rPr lang="en-US" dirty="0" smtClean="0"/>
              <a:t>Session Materials &amp; Sample Code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Viewports: Sibling Components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24675" y="1280160"/>
            <a:ext cx="10387172" cy="97067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 smtClean="0">
                <a:latin typeface="Lucida Console" panose="020B0609040504020204" pitchFamily="49" charset="0"/>
              </a:rPr>
              <a:t>&lt;</a:t>
            </a:r>
            <a:r>
              <a:rPr lang="en-US" sz="2000" dirty="0">
                <a:latin typeface="Lucida Console" panose="020B0609040504020204" pitchFamily="49" charset="0"/>
              </a:rPr>
              <a:t>div </a:t>
            </a:r>
            <a:r>
              <a:rPr lang="en-US" sz="2000" dirty="0" smtClean="0">
                <a:latin typeface="Lucida Console" panose="020B0609040504020204" pitchFamily="49" charset="0"/>
              </a:rPr>
              <a:t>ng-viewport="master"&gt;&lt;/div&gt;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&lt;div ng-viewport</a:t>
            </a:r>
            <a:r>
              <a:rPr lang="en-US" sz="2000" dirty="0" smtClean="0">
                <a:latin typeface="Lucida Console" panose="020B0609040504020204" pitchFamily="49" charset="0"/>
              </a:rPr>
              <a:t>="detail"&gt;&lt;/</a:t>
            </a:r>
            <a:r>
              <a:rPr lang="en-US" sz="2000" dirty="0">
                <a:latin typeface="Lucida Console" panose="020B0609040504020204" pitchFamily="49" charset="0"/>
              </a:rPr>
              <a:t>div</a:t>
            </a:r>
            <a:r>
              <a:rPr lang="en-US" sz="2000" dirty="0" smtClean="0">
                <a:latin typeface="Lucida Console" panose="020B0609040504020204" pitchFamily="49" charset="0"/>
              </a:rPr>
              <a:t>&gt;</a:t>
            </a:r>
            <a:endParaRPr lang="en-US" sz="2000" dirty="0">
              <a:latin typeface="Lucida Console" panose="020B06090405040202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24675" y="2419064"/>
            <a:ext cx="10387172" cy="3788807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 err="1">
                <a:latin typeface="Lucida Console" panose="020B0609040504020204" pitchFamily="49" charset="0"/>
              </a:rPr>
              <a:t>var</a:t>
            </a:r>
            <a:r>
              <a:rPr lang="en-US" sz="2000" dirty="0">
                <a:latin typeface="Lucida Console" panose="020B0609040504020204" pitchFamily="49" charset="0"/>
              </a:rPr>
              <a:t> app = </a:t>
            </a:r>
            <a:r>
              <a:rPr lang="en-US" sz="2000" dirty="0" err="1">
                <a:latin typeface="Lucida Console" panose="020B0609040504020204" pitchFamily="49" charset="0"/>
              </a:rPr>
              <a:t>angular.module</a:t>
            </a:r>
            <a:r>
              <a:rPr lang="en-US" sz="2000" dirty="0">
                <a:latin typeface="Lucida Console" panose="020B0609040504020204" pitchFamily="49" charset="0"/>
              </a:rPr>
              <a:t>("movieHunter", ["</a:t>
            </a:r>
            <a:r>
              <a:rPr lang="en-US" sz="2000" dirty="0" err="1">
                <a:latin typeface="Lucida Console" panose="020B0609040504020204" pitchFamily="49" charset="0"/>
              </a:rPr>
              <a:t>ngNewRouter</a:t>
            </a:r>
            <a:r>
              <a:rPr lang="en-US" sz="2000" dirty="0">
                <a:latin typeface="Lucida Console" panose="020B0609040504020204" pitchFamily="49" charset="0"/>
              </a:rPr>
              <a:t>"]);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 err="1">
                <a:latin typeface="Lucida Console" panose="020B0609040504020204" pitchFamily="49" charset="0"/>
              </a:rPr>
              <a:t>app.controller</a:t>
            </a:r>
            <a:r>
              <a:rPr lang="en-US" sz="2000" dirty="0">
                <a:latin typeface="Lucida Console" panose="020B0609040504020204" pitchFamily="49" charset="0"/>
              </a:rPr>
              <a:t>('</a:t>
            </a:r>
            <a:r>
              <a:rPr lang="en-US" sz="2000" dirty="0" err="1">
                <a:latin typeface="Lucida Console" panose="020B0609040504020204" pitchFamily="49" charset="0"/>
              </a:rPr>
              <a:t>AppController</a:t>
            </a:r>
            <a:r>
              <a:rPr lang="en-US" sz="2000" dirty="0">
                <a:latin typeface="Lucida Console" panose="020B0609040504020204" pitchFamily="49" charset="0"/>
              </a:rPr>
              <a:t>', ['$router', </a:t>
            </a:r>
            <a:r>
              <a:rPr lang="en-US" sz="2000" dirty="0" err="1">
                <a:latin typeface="Lucida Console" panose="020B0609040504020204" pitchFamily="49" charset="0"/>
              </a:rPr>
              <a:t>AppController</a:t>
            </a:r>
            <a:r>
              <a:rPr lang="en-US" sz="2000" dirty="0">
                <a:latin typeface="Lucida Console" panose="020B0609040504020204" pitchFamily="49" charset="0"/>
              </a:rPr>
              <a:t>]);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 smtClean="0">
                <a:latin typeface="Lucida Console" panose="020B0609040504020204" pitchFamily="49" charset="0"/>
              </a:rPr>
              <a:t>function </a:t>
            </a:r>
            <a:r>
              <a:rPr lang="en-US" sz="2000" dirty="0" err="1" smtClean="0">
                <a:latin typeface="Lucida Console" panose="020B0609040504020204" pitchFamily="49" charset="0"/>
              </a:rPr>
              <a:t>AppController</a:t>
            </a:r>
            <a:r>
              <a:rPr lang="en-US" sz="2000" dirty="0" smtClean="0">
                <a:latin typeface="Lucida Console" panose="020B0609040504020204" pitchFamily="49" charset="0"/>
              </a:rPr>
              <a:t>($router) {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</a:t>
            </a:r>
            <a:r>
              <a:rPr lang="en-US" sz="2000" dirty="0" smtClean="0">
                <a:latin typeface="Lucida Console" panose="020B0609040504020204" pitchFamily="49" charset="0"/>
              </a:rPr>
              <a:t> $</a:t>
            </a:r>
            <a:r>
              <a:rPr lang="en-US" sz="2000" dirty="0" err="1" smtClean="0">
                <a:latin typeface="Lucida Console" panose="020B0609040504020204" pitchFamily="49" charset="0"/>
              </a:rPr>
              <a:t>router.config</a:t>
            </a:r>
            <a:r>
              <a:rPr lang="en-US" sz="2000" dirty="0" smtClean="0">
                <a:latin typeface="Lucida Console" panose="020B0609040504020204" pitchFamily="49" charset="0"/>
              </a:rPr>
              <a:t>([</a:t>
            </a:r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   </a:t>
            </a:r>
            <a:r>
              <a:rPr lang="en-US" sz="2000" dirty="0" smtClean="0">
                <a:latin typeface="Lucida Console" panose="020B0609040504020204" pitchFamily="49" charset="0"/>
              </a:rPr>
              <a:t>{ path</a:t>
            </a:r>
            <a:r>
              <a:rPr lang="en-US" sz="2000" dirty="0">
                <a:latin typeface="Lucida Console" panose="020B0609040504020204" pitchFamily="49" charset="0"/>
              </a:rPr>
              <a:t>: '/</a:t>
            </a:r>
            <a:r>
              <a:rPr lang="en-US" sz="2000" dirty="0" err="1">
                <a:latin typeface="Lucida Console" panose="020B0609040504020204" pitchFamily="49" charset="0"/>
              </a:rPr>
              <a:t>showDetail</a:t>
            </a:r>
            <a:r>
              <a:rPr lang="en-US" sz="2000" dirty="0">
                <a:latin typeface="Lucida Console" panose="020B0609040504020204" pitchFamily="49" charset="0"/>
              </a:rPr>
              <a:t>/:</a:t>
            </a:r>
            <a:r>
              <a:rPr lang="en-US" sz="2000" dirty="0" err="1">
                <a:latin typeface="Lucida Console" panose="020B0609040504020204" pitchFamily="49" charset="0"/>
              </a:rPr>
              <a:t>movieId</a:t>
            </a:r>
            <a:r>
              <a:rPr lang="en-US" sz="2000" dirty="0">
                <a:latin typeface="Lucida Console" panose="020B0609040504020204" pitchFamily="49" charset="0"/>
              </a:rPr>
              <a:t>', 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</a:t>
            </a:r>
            <a:r>
              <a:rPr lang="en-US" sz="2000" dirty="0" smtClean="0">
                <a:latin typeface="Lucida Console" panose="020B0609040504020204" pitchFamily="49" charset="0"/>
              </a:rPr>
              <a:t> component</a:t>
            </a:r>
            <a:r>
              <a:rPr lang="en-US" sz="2000" dirty="0">
                <a:latin typeface="Lucida Console" panose="020B0609040504020204" pitchFamily="49" charset="0"/>
              </a:rPr>
              <a:t>: 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master: 'movieList',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detail: '</a:t>
            </a:r>
            <a:r>
              <a:rPr lang="en-US" sz="2000" dirty="0" err="1">
                <a:latin typeface="Lucida Console" panose="020B0609040504020204" pitchFamily="49" charset="0"/>
              </a:rPr>
              <a:t>movieDetail</a:t>
            </a:r>
            <a:r>
              <a:rPr lang="en-US" sz="2000" dirty="0">
                <a:latin typeface="Lucida Console" panose="020B0609040504020204" pitchFamily="49" charset="0"/>
              </a:rPr>
              <a:t>' }</a:t>
            </a:r>
          </a:p>
          <a:p>
            <a:r>
              <a:rPr lang="en-US" sz="2000" dirty="0" smtClean="0">
                <a:latin typeface="Lucida Console" panose="020B0609040504020204" pitchFamily="49" charset="0"/>
              </a:rPr>
              <a:t>  ]);</a:t>
            </a:r>
          </a:p>
          <a:p>
            <a:r>
              <a:rPr lang="en-US" sz="2000" dirty="0" smtClean="0">
                <a:latin typeface="Lucida Console" panose="020B0609040504020204" pitchFamily="49" charset="0"/>
              </a:rPr>
              <a:t>}</a:t>
            </a:r>
            <a:endParaRPr lang="en-US" sz="2000" dirty="0">
              <a:latin typeface="Lucida Console" panose="020B0609040504020204" pitchFamily="49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268187" y="1650670"/>
            <a:ext cx="1840675" cy="327759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410639" y="1926418"/>
            <a:ext cx="1828852" cy="3372352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8739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Child Views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24675" y="1280160"/>
            <a:ext cx="10387172" cy="5201027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 smtClean="0">
                <a:latin typeface="Lucida Console" panose="020B0609040504020204" pitchFamily="49" charset="0"/>
              </a:rPr>
              <a:t>&lt;</a:t>
            </a:r>
            <a:r>
              <a:rPr lang="en-US" sz="2000" dirty="0">
                <a:latin typeface="Lucida Console" panose="020B0609040504020204" pitchFamily="49" charset="0"/>
              </a:rPr>
              <a:t>div class="panel-body"&gt;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&lt;div class="wizard"&gt;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   &lt;a </a:t>
            </a:r>
            <a:r>
              <a:rPr lang="en-US" sz="2000" dirty="0" smtClean="0">
                <a:latin typeface="Lucida Console" panose="020B0609040504020204" pitchFamily="49" charset="0"/>
              </a:rPr>
              <a:t>ng-link="movie"&gt;</a:t>
            </a:r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                </a:t>
            </a:r>
            <a:r>
              <a:rPr lang="en-US" sz="2000" dirty="0" smtClean="0">
                <a:latin typeface="Lucida Console" panose="020B0609040504020204" pitchFamily="49" charset="0"/>
              </a:rPr>
              <a:t>Movie Details</a:t>
            </a:r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            &lt;/a&gt;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   &lt;a </a:t>
            </a:r>
            <a:r>
              <a:rPr lang="en-US" sz="2000" dirty="0" smtClean="0">
                <a:latin typeface="Lucida Console" panose="020B0609040504020204" pitchFamily="49" charset="0"/>
              </a:rPr>
              <a:t>ng-link="actors"&gt;</a:t>
            </a:r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                </a:t>
            </a:r>
            <a:r>
              <a:rPr lang="en-US" sz="2000" dirty="0" smtClean="0">
                <a:latin typeface="Lucida Console" panose="020B0609040504020204" pitchFamily="49" charset="0"/>
              </a:rPr>
              <a:t>Actors</a:t>
            </a:r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            &lt;/a&gt;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   &lt;a </a:t>
            </a:r>
            <a:r>
              <a:rPr lang="en-US" sz="2000" dirty="0" smtClean="0">
                <a:latin typeface="Lucida Console" panose="020B0609040504020204" pitchFamily="49" charset="0"/>
              </a:rPr>
              <a:t>ng-link="tags"&gt;</a:t>
            </a:r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                Search Tags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   &lt;/a&gt;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&lt;/div&gt;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        &lt;div </a:t>
            </a:r>
            <a:r>
              <a:rPr lang="en-US" sz="2000" dirty="0" smtClean="0">
                <a:latin typeface="Lucida Console" panose="020B0609040504020204" pitchFamily="49" charset="0"/>
              </a:rPr>
              <a:t>ng-viewport&gt;&lt;/</a:t>
            </a:r>
            <a:r>
              <a:rPr lang="en-US" sz="2000" dirty="0">
                <a:latin typeface="Lucida Console" panose="020B0609040504020204" pitchFamily="49" charset="0"/>
              </a:rPr>
              <a:t>div&gt;</a:t>
            </a:r>
          </a:p>
          <a:p>
            <a:r>
              <a:rPr lang="en-US" sz="2000" dirty="0" smtClean="0">
                <a:latin typeface="Lucida Console" panose="020B0609040504020204" pitchFamily="49" charset="0"/>
              </a:rPr>
              <a:t>&lt;/</a:t>
            </a:r>
            <a:r>
              <a:rPr lang="en-US" sz="2000" dirty="0">
                <a:latin typeface="Lucida Console" panose="020B0609040504020204" pitchFamily="49" charset="0"/>
              </a:rPr>
              <a:t>div</a:t>
            </a:r>
            <a:r>
              <a:rPr lang="en-US" sz="2000" dirty="0" smtClean="0">
                <a:latin typeface="Lucida Console" panose="020B0609040504020204" pitchFamily="49" charset="0"/>
              </a:rPr>
              <a:t>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2143259" y="5183600"/>
            <a:ext cx="3735027" cy="4982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6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6858" y="3162629"/>
            <a:ext cx="8954653" cy="97067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 err="1">
                <a:latin typeface="Lucida Console" panose="020B0609040504020204" pitchFamily="49" charset="0"/>
              </a:rPr>
              <a:t>MovieEditController.prototype.canActivate</a:t>
            </a:r>
            <a:r>
              <a:rPr lang="en-US" sz="2000" dirty="0">
                <a:latin typeface="Lucida Console" panose="020B0609040504020204" pitchFamily="49" charset="0"/>
              </a:rPr>
              <a:t> = function()</a:t>
            </a:r>
            <a:br>
              <a:rPr lang="en-US" sz="2000" dirty="0">
                <a:latin typeface="Lucida Console" panose="020B0609040504020204" pitchFamily="49" charset="0"/>
              </a:rPr>
            </a:br>
            <a:r>
              <a:rPr lang="en-US" sz="2000" dirty="0">
                <a:latin typeface="Lucida Console" panose="020B0609040504020204" pitchFamily="49" charset="0"/>
              </a:rPr>
              <a:t>         { return </a:t>
            </a:r>
            <a:r>
              <a:rPr lang="en-US" sz="2000" dirty="0" err="1">
                <a:latin typeface="Lucida Console" panose="020B0609040504020204" pitchFamily="49" charset="0"/>
              </a:rPr>
              <a:t>this.user.isAdmin</a:t>
            </a:r>
            <a:r>
              <a:rPr lang="en-US" sz="2000" dirty="0">
                <a:latin typeface="Lucida Console" panose="020B0609040504020204" pitchFamily="49" charset="0"/>
              </a:rPr>
              <a:t>; };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616858" y="1775480"/>
            <a:ext cx="10984445" cy="1387150"/>
          </a:xfrm>
        </p:spPr>
        <p:txBody>
          <a:bodyPr/>
          <a:lstStyle/>
          <a:p>
            <a:r>
              <a:rPr lang="en-US" dirty="0" err="1" smtClean="0"/>
              <a:t>canActivate</a:t>
            </a:r>
            <a:endParaRPr lang="en-US" dirty="0" smtClean="0"/>
          </a:p>
          <a:p>
            <a:pPr lvl="1"/>
            <a:r>
              <a:rPr lang="en-US" dirty="0" smtClean="0"/>
              <a:t>Before switch to component</a:t>
            </a:r>
          </a:p>
          <a:p>
            <a:pPr lvl="1"/>
            <a:r>
              <a:rPr lang="en-US" dirty="0" smtClean="0"/>
              <a:t>Example: authorization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Lifecycle Hooks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16858" y="5620872"/>
            <a:ext cx="8954653" cy="97067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 defTabSz="586116">
              <a:spcBef>
                <a:spcPts val="1025"/>
              </a:spcBef>
              <a:buClr>
                <a:srgbClr val="F26722"/>
              </a:buClr>
              <a:buSzPct val="70000"/>
            </a:pPr>
            <a:r>
              <a:rPr lang="en-US" sz="2000" dirty="0" err="1">
                <a:latin typeface="Lucida Console" panose="020B0609040504020204" pitchFamily="49" charset="0"/>
              </a:rPr>
              <a:t>MovieEditController.prototype.activate</a:t>
            </a:r>
            <a:r>
              <a:rPr lang="en-US" sz="2000" dirty="0">
                <a:latin typeface="Lucida Console" panose="020B0609040504020204" pitchFamily="49" charset="0"/>
              </a:rPr>
              <a:t> = function()</a:t>
            </a:r>
            <a:br>
              <a:rPr lang="en-US" sz="2000" dirty="0">
                <a:latin typeface="Lucida Console" panose="020B0609040504020204" pitchFamily="49" charset="0"/>
              </a:rPr>
            </a:br>
            <a:r>
              <a:rPr lang="en-US" sz="2000" dirty="0">
                <a:latin typeface="Lucida Console" panose="020B0609040504020204" pitchFamily="49" charset="0"/>
              </a:rPr>
              <a:t>         { return </a:t>
            </a:r>
            <a:r>
              <a:rPr lang="en-US" sz="2000" dirty="0" err="1" smtClean="0">
                <a:latin typeface="Lucida Console" panose="020B0609040504020204" pitchFamily="49" charset="0"/>
              </a:rPr>
              <a:t>movieResource.get</a:t>
            </a:r>
            <a:r>
              <a:rPr lang="en-US" sz="2000" dirty="0" smtClean="0">
                <a:latin typeface="Lucida Console" panose="020B0609040504020204" pitchFamily="49" charset="0"/>
              </a:rPr>
              <a:t>(…); </a:t>
            </a:r>
            <a:r>
              <a:rPr lang="en-US" sz="2000" dirty="0">
                <a:latin typeface="Lucida Console" panose="020B0609040504020204" pitchFamily="49" charset="0"/>
              </a:rPr>
              <a:t>};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</p:txBody>
      </p:sp>
      <p:sp>
        <p:nvSpPr>
          <p:cNvPr id="8" name="Content Placeholder 4"/>
          <p:cNvSpPr txBox="1">
            <a:spLocks/>
          </p:cNvSpPr>
          <p:nvPr/>
        </p:nvSpPr>
        <p:spPr>
          <a:xfrm>
            <a:off x="616858" y="4234584"/>
            <a:ext cx="10984445" cy="1303160"/>
          </a:xfrm>
          <a:prstGeom prst="rect">
            <a:avLst/>
          </a:prstGeom>
        </p:spPr>
        <p:txBody>
          <a:bodyPr vert="horz" lIns="0" tIns="0" rIns="0" bIns="0" rtlCol="0">
            <a:normAutofit lnSpcReduction="10000"/>
          </a:bodyPr>
          <a:lstStyle>
            <a:lvl1pPr marL="297129" indent="-297129" algn="l" defTabSz="586116" rtl="0" eaLnBrk="1" latinLnBrk="0" hangingPunct="1">
              <a:spcBef>
                <a:spcPts val="1025"/>
              </a:spcBef>
              <a:buClr>
                <a:schemeClr val="accent1"/>
              </a:buClr>
              <a:buSzPct val="70000"/>
              <a:buFont typeface="Wingdings" charset="2"/>
              <a:buChar char="§"/>
              <a:defRPr sz="2600" b="0" i="0" kern="1200" baseline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586116" indent="-288987" algn="l" defTabSz="586116" rtl="0" eaLnBrk="1" latinLnBrk="0" hangingPunct="1">
              <a:spcBef>
                <a:spcPts val="679"/>
              </a:spcBef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sz="2400" b="0" i="0" kern="1200" baseline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883243" indent="-286954" algn="l" defTabSz="586116" rtl="0" eaLnBrk="1" latinLnBrk="0" hangingPunct="1">
              <a:spcBef>
                <a:spcPts val="615"/>
              </a:spcBef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kern="1200" baseline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096934" indent="-213689" algn="l" defTabSz="586116" rtl="0" eaLnBrk="1" latinLnBrk="0" hangingPunct="1">
              <a:spcBef>
                <a:spcPts val="552"/>
              </a:spcBef>
              <a:buClr>
                <a:schemeClr val="bg1">
                  <a:lumMod val="85000"/>
                </a:schemeClr>
              </a:buClr>
              <a:buSzPct val="70000"/>
              <a:buFont typeface="Wingdings" panose="05000000000000000000" pitchFamily="2" charset="2"/>
              <a:buChar char="§"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176303" indent="-297129" algn="l" defTabSz="586116" rtl="0" eaLnBrk="1" latinLnBrk="0" hangingPunct="1">
              <a:spcBef>
                <a:spcPts val="488"/>
              </a:spcBef>
              <a:buClrTx/>
              <a:buSzPct val="70000"/>
              <a:buFont typeface="Myriad Pro Light" panose="020B0403030403020204" pitchFamily="34" charset="0"/>
              <a:buChar char="-"/>
              <a:tabLst/>
              <a:defRPr sz="2133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1609784" indent="-215723" algn="l" defTabSz="586116" rtl="0" eaLnBrk="1" latinLnBrk="0" hangingPunct="1">
              <a:spcBef>
                <a:spcPts val="448"/>
              </a:spcBef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467" b="0" i="0" kern="1200">
                <a:solidFill>
                  <a:schemeClr val="bg1">
                    <a:lumMod val="50000"/>
                  </a:schemeClr>
                </a:solidFill>
                <a:latin typeface="Myriad Pro Light"/>
                <a:ea typeface="+mn-ea"/>
                <a:cs typeface="Arial"/>
              </a:defRPr>
            </a:lvl6pPr>
            <a:lvl7pPr marL="3809753" indent="-293058" algn="l" defTabSz="586116" rtl="0" eaLnBrk="1" latinLnBrk="0" hangingPunct="1">
              <a:spcBef>
                <a:spcPct val="20000"/>
              </a:spcBef>
              <a:buFont typeface="Arial"/>
              <a:buChar char="•"/>
              <a:defRPr sz="2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95869" indent="-293058" algn="l" defTabSz="586116" rtl="0" eaLnBrk="1" latinLnBrk="0" hangingPunct="1">
              <a:spcBef>
                <a:spcPct val="20000"/>
              </a:spcBef>
              <a:buFont typeface="Arial"/>
              <a:buChar char="•"/>
              <a:defRPr sz="2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81983" indent="-293058" algn="l" defTabSz="586116" rtl="0" eaLnBrk="1" latinLnBrk="0" hangingPunct="1">
              <a:spcBef>
                <a:spcPct val="20000"/>
              </a:spcBef>
              <a:buFont typeface="Arial"/>
              <a:buChar char="•"/>
              <a:defRPr sz="2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activate</a:t>
            </a:r>
          </a:p>
          <a:p>
            <a:pPr lvl="1"/>
            <a:r>
              <a:rPr lang="en-US" dirty="0" smtClean="0"/>
              <a:t>Before navigation finishes</a:t>
            </a:r>
          </a:p>
          <a:p>
            <a:pPr lvl="1"/>
            <a:r>
              <a:rPr lang="en-US" dirty="0" smtClean="0"/>
              <a:t>Example: retrieve data</a:t>
            </a:r>
          </a:p>
        </p:txBody>
      </p:sp>
    </p:spTree>
    <p:extLst>
      <p:ext uri="{BB962C8B-B14F-4D97-AF65-F5344CB8AC3E}">
        <p14:creationId xmlns:p14="http://schemas.microsoft.com/office/powerpoint/2010/main" val="368241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uiExpand="1" build="p"/>
      <p:bldP spid="7" grpId="0" animBg="1"/>
      <p:bldP spid="8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6858" y="3162630"/>
            <a:ext cx="9310255" cy="97067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 err="1" smtClean="0">
                <a:latin typeface="Lucida Console" panose="020B0609040504020204" pitchFamily="49" charset="0"/>
              </a:rPr>
              <a:t>MovieEditController.prototype.canDeactivate</a:t>
            </a:r>
            <a:r>
              <a:rPr lang="en-US" sz="2000" dirty="0" smtClean="0">
                <a:latin typeface="Lucida Console" panose="020B0609040504020204" pitchFamily="49" charset="0"/>
              </a:rPr>
              <a:t> </a:t>
            </a:r>
            <a:r>
              <a:rPr lang="en-US" sz="2000" dirty="0">
                <a:latin typeface="Lucida Console" panose="020B0609040504020204" pitchFamily="49" charset="0"/>
              </a:rPr>
              <a:t>= function()</a:t>
            </a:r>
            <a:br>
              <a:rPr lang="en-US" sz="2000" dirty="0">
                <a:latin typeface="Lucida Console" panose="020B0609040504020204" pitchFamily="49" charset="0"/>
              </a:rPr>
            </a:br>
            <a:r>
              <a:rPr lang="en-US" sz="2000" dirty="0">
                <a:latin typeface="Lucida Console" panose="020B0609040504020204" pitchFamily="49" charset="0"/>
              </a:rPr>
              <a:t>         { return </a:t>
            </a:r>
            <a:r>
              <a:rPr lang="en-US" sz="2000" dirty="0" err="1" smtClean="0">
                <a:latin typeface="Lucida Console" panose="020B0609040504020204" pitchFamily="49" charset="0"/>
              </a:rPr>
              <a:t>this.isDataSaved</a:t>
            </a:r>
            <a:r>
              <a:rPr lang="en-US" sz="2000" dirty="0" smtClean="0">
                <a:latin typeface="Lucida Console" panose="020B0609040504020204" pitchFamily="49" charset="0"/>
              </a:rPr>
              <a:t>; </a:t>
            </a:r>
            <a:r>
              <a:rPr lang="en-US" sz="2000" dirty="0">
                <a:latin typeface="Lucida Console" panose="020B0609040504020204" pitchFamily="49" charset="0"/>
              </a:rPr>
              <a:t>};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616858" y="1775480"/>
            <a:ext cx="10984445" cy="1387150"/>
          </a:xfrm>
        </p:spPr>
        <p:txBody>
          <a:bodyPr/>
          <a:lstStyle/>
          <a:p>
            <a:r>
              <a:rPr lang="en-US" dirty="0" err="1" smtClean="0"/>
              <a:t>canDeactivate</a:t>
            </a:r>
            <a:endParaRPr lang="en-US" dirty="0" smtClean="0"/>
          </a:p>
          <a:p>
            <a:pPr lvl="1"/>
            <a:r>
              <a:rPr lang="en-US" dirty="0" smtClean="0"/>
              <a:t>Before switch to component</a:t>
            </a:r>
          </a:p>
          <a:p>
            <a:pPr lvl="1"/>
            <a:r>
              <a:rPr lang="en-US" dirty="0" smtClean="0"/>
              <a:t>Example: ensure data is saved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Lifecycle Hooks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16858" y="5620872"/>
            <a:ext cx="9310255" cy="97067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 defTabSz="586116">
              <a:spcBef>
                <a:spcPts val="1025"/>
              </a:spcBef>
              <a:buClr>
                <a:srgbClr val="F26722"/>
              </a:buClr>
              <a:buSzPct val="70000"/>
            </a:pPr>
            <a:r>
              <a:rPr lang="en-US" sz="2000" dirty="0" err="1" smtClean="0">
                <a:latin typeface="Lucida Console" panose="020B0609040504020204" pitchFamily="49" charset="0"/>
              </a:rPr>
              <a:t>MovieEditController.prototype.deactivate</a:t>
            </a:r>
            <a:r>
              <a:rPr lang="en-US" sz="2000" dirty="0" smtClean="0">
                <a:latin typeface="Lucida Console" panose="020B0609040504020204" pitchFamily="49" charset="0"/>
              </a:rPr>
              <a:t> </a:t>
            </a:r>
            <a:r>
              <a:rPr lang="en-US" sz="2000" dirty="0">
                <a:latin typeface="Lucida Console" panose="020B0609040504020204" pitchFamily="49" charset="0"/>
              </a:rPr>
              <a:t>= function()</a:t>
            </a:r>
            <a:br>
              <a:rPr lang="en-US" sz="2000" dirty="0">
                <a:latin typeface="Lucida Console" panose="020B0609040504020204" pitchFamily="49" charset="0"/>
              </a:rPr>
            </a:br>
            <a:r>
              <a:rPr lang="en-US" sz="2000" dirty="0">
                <a:latin typeface="Lucida Console" panose="020B0609040504020204" pitchFamily="49" charset="0"/>
              </a:rPr>
              <a:t>         { return </a:t>
            </a:r>
            <a:r>
              <a:rPr lang="en-US" sz="2000" dirty="0" smtClean="0">
                <a:latin typeface="Lucida Console" panose="020B0609040504020204" pitchFamily="49" charset="0"/>
              </a:rPr>
              <a:t>...; </a:t>
            </a:r>
            <a:r>
              <a:rPr lang="en-US" sz="2000" dirty="0">
                <a:latin typeface="Lucida Console" panose="020B0609040504020204" pitchFamily="49" charset="0"/>
              </a:rPr>
              <a:t>};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</p:txBody>
      </p:sp>
      <p:sp>
        <p:nvSpPr>
          <p:cNvPr id="8" name="Content Placeholder 4"/>
          <p:cNvSpPr txBox="1">
            <a:spLocks/>
          </p:cNvSpPr>
          <p:nvPr/>
        </p:nvSpPr>
        <p:spPr>
          <a:xfrm>
            <a:off x="603777" y="4314819"/>
            <a:ext cx="10984445" cy="130605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97129" indent="-297129" algn="l" defTabSz="586116" rtl="0" eaLnBrk="1" latinLnBrk="0" hangingPunct="1">
              <a:spcBef>
                <a:spcPts val="1025"/>
              </a:spcBef>
              <a:buClr>
                <a:schemeClr val="accent1"/>
              </a:buClr>
              <a:buSzPct val="70000"/>
              <a:buFont typeface="Wingdings" charset="2"/>
              <a:buChar char="§"/>
              <a:defRPr sz="2600" b="0" i="0" kern="1200" baseline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586116" indent="-288987" algn="l" defTabSz="586116" rtl="0" eaLnBrk="1" latinLnBrk="0" hangingPunct="1">
              <a:spcBef>
                <a:spcPts val="679"/>
              </a:spcBef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sz="2400" b="0" i="0" kern="1200" baseline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883243" indent="-286954" algn="l" defTabSz="586116" rtl="0" eaLnBrk="1" latinLnBrk="0" hangingPunct="1">
              <a:spcBef>
                <a:spcPts val="615"/>
              </a:spcBef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kern="1200" baseline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096934" indent="-213689" algn="l" defTabSz="586116" rtl="0" eaLnBrk="1" latinLnBrk="0" hangingPunct="1">
              <a:spcBef>
                <a:spcPts val="552"/>
              </a:spcBef>
              <a:buClr>
                <a:schemeClr val="bg1">
                  <a:lumMod val="85000"/>
                </a:schemeClr>
              </a:buClr>
              <a:buSzPct val="70000"/>
              <a:buFont typeface="Wingdings" panose="05000000000000000000" pitchFamily="2" charset="2"/>
              <a:buChar char="§"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176303" indent="-297129" algn="l" defTabSz="586116" rtl="0" eaLnBrk="1" latinLnBrk="0" hangingPunct="1">
              <a:spcBef>
                <a:spcPts val="488"/>
              </a:spcBef>
              <a:buClrTx/>
              <a:buSzPct val="70000"/>
              <a:buFont typeface="Myriad Pro Light" panose="020B0403030403020204" pitchFamily="34" charset="0"/>
              <a:buChar char="-"/>
              <a:tabLst/>
              <a:defRPr sz="2133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1609784" indent="-215723" algn="l" defTabSz="586116" rtl="0" eaLnBrk="1" latinLnBrk="0" hangingPunct="1">
              <a:spcBef>
                <a:spcPts val="448"/>
              </a:spcBef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467" b="0" i="0" kern="1200">
                <a:solidFill>
                  <a:schemeClr val="bg1">
                    <a:lumMod val="50000"/>
                  </a:schemeClr>
                </a:solidFill>
                <a:latin typeface="Myriad Pro Light"/>
                <a:ea typeface="+mn-ea"/>
                <a:cs typeface="Arial"/>
              </a:defRPr>
            </a:lvl6pPr>
            <a:lvl7pPr marL="3809753" indent="-293058" algn="l" defTabSz="586116" rtl="0" eaLnBrk="1" latinLnBrk="0" hangingPunct="1">
              <a:spcBef>
                <a:spcPct val="20000"/>
              </a:spcBef>
              <a:buFont typeface="Arial"/>
              <a:buChar char="•"/>
              <a:defRPr sz="2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95869" indent="-293058" algn="l" defTabSz="586116" rtl="0" eaLnBrk="1" latinLnBrk="0" hangingPunct="1">
              <a:spcBef>
                <a:spcPct val="20000"/>
              </a:spcBef>
              <a:buFont typeface="Arial"/>
              <a:buChar char="•"/>
              <a:defRPr sz="2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81983" indent="-293058" algn="l" defTabSz="586116" rtl="0" eaLnBrk="1" latinLnBrk="0" hangingPunct="1">
              <a:spcBef>
                <a:spcPct val="20000"/>
              </a:spcBef>
              <a:buFont typeface="Arial"/>
              <a:buChar char="•"/>
              <a:defRPr sz="2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deactivate</a:t>
            </a:r>
          </a:p>
          <a:p>
            <a:pPr lvl="1"/>
            <a:r>
              <a:rPr lang="en-US" dirty="0" smtClean="0"/>
              <a:t>Before switch to component</a:t>
            </a:r>
          </a:p>
          <a:p>
            <a:pPr lvl="1"/>
            <a:r>
              <a:rPr lang="en-US" dirty="0" smtClean="0"/>
              <a:t>Example: clean up work</a:t>
            </a:r>
          </a:p>
        </p:txBody>
      </p:sp>
    </p:spTree>
    <p:extLst>
      <p:ext uri="{BB962C8B-B14F-4D97-AF65-F5344CB8AC3E}">
        <p14:creationId xmlns:p14="http://schemas.microsoft.com/office/powerpoint/2010/main" val="1833291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build="p"/>
      <p:bldP spid="7" grpId="0" animBg="1"/>
      <p:bldP spid="8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2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621462503"/>
              </p:ext>
            </p:extLst>
          </p:nvPr>
        </p:nvGraphicFramePr>
        <p:xfrm>
          <a:off x="616858" y="1775479"/>
          <a:ext cx="10984445" cy="4230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Lifecycle Hooks Sequence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39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045029" y="1393826"/>
            <a:ext cx="10219173" cy="4070349"/>
          </a:xfrm>
        </p:spPr>
        <p:txBody>
          <a:bodyPr/>
          <a:lstStyle/>
          <a:p>
            <a:r>
              <a:rPr lang="en-US" dirty="0" smtClean="0"/>
              <a:t>Demo: </a:t>
            </a:r>
            <a:r>
              <a:rPr lang="en-US" dirty="0" err="1" smtClean="0"/>
              <a:t>ngNewRouter</a:t>
            </a:r>
            <a:endParaRPr lang="en-US" dirty="0" smtClean="0"/>
          </a:p>
          <a:p>
            <a:r>
              <a:rPr lang="en-US" sz="2400" dirty="0"/>
              <a:t>https://github.com/angular/router/tree/master/examples/angular-1/wizard</a:t>
            </a:r>
          </a:p>
        </p:txBody>
      </p:sp>
    </p:spTree>
    <p:extLst>
      <p:ext uri="{BB962C8B-B14F-4D97-AF65-F5344CB8AC3E}">
        <p14:creationId xmlns:p14="http://schemas.microsoft.com/office/powerpoint/2010/main" val="34782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97129" lvl="1" indent="-297129">
              <a:spcBef>
                <a:spcPts val="1025"/>
              </a:spcBef>
              <a:buClr>
                <a:schemeClr val="accent1"/>
              </a:buClr>
              <a:buFont typeface="Wingdings" charset="2"/>
              <a:buChar char="§"/>
            </a:pPr>
            <a:r>
              <a:rPr lang="en-US" dirty="0"/>
              <a:t>Use </a:t>
            </a:r>
            <a:r>
              <a:rPr lang="en-US" dirty="0" err="1"/>
              <a:t>ngNewRouter</a:t>
            </a:r>
            <a:endParaRPr lang="en-US" dirty="0"/>
          </a:p>
          <a:p>
            <a:pPr lvl="1"/>
            <a:r>
              <a:rPr lang="en-US" dirty="0" smtClean="0"/>
              <a:t>If you can use Angular 1.4</a:t>
            </a:r>
          </a:p>
          <a:p>
            <a:pPr lvl="1"/>
            <a:r>
              <a:rPr lang="en-US" dirty="0" smtClean="0"/>
              <a:t>And are OK with the directory structure </a:t>
            </a:r>
            <a:r>
              <a:rPr lang="en-US" dirty="0"/>
              <a:t>(or $</a:t>
            </a:r>
            <a:r>
              <a:rPr lang="en-US" dirty="0" err="1"/>
              <a:t>componentLoader</a:t>
            </a:r>
            <a:r>
              <a:rPr lang="en-US" dirty="0"/>
              <a:t> </a:t>
            </a:r>
            <a:r>
              <a:rPr lang="en-US" dirty="0" smtClean="0"/>
              <a:t>service) </a:t>
            </a:r>
          </a:p>
          <a:p>
            <a:r>
              <a:rPr lang="en-US" dirty="0" smtClean="0"/>
              <a:t>Use </a:t>
            </a:r>
            <a:r>
              <a:rPr lang="en-US" dirty="0" err="1" smtClean="0"/>
              <a:t>ngRoute</a:t>
            </a:r>
            <a:endParaRPr lang="en-US" dirty="0" smtClean="0"/>
          </a:p>
          <a:p>
            <a:pPr lvl="1"/>
            <a:r>
              <a:rPr lang="en-US" dirty="0" smtClean="0"/>
              <a:t>If app is &lt;1.4</a:t>
            </a:r>
          </a:p>
          <a:p>
            <a:pPr lvl="1"/>
            <a:r>
              <a:rPr lang="en-US" dirty="0" smtClean="0"/>
              <a:t>And only need simple routing</a:t>
            </a:r>
          </a:p>
          <a:p>
            <a:r>
              <a:rPr lang="en-US" dirty="0" smtClean="0"/>
              <a:t>Use </a:t>
            </a:r>
            <a:r>
              <a:rPr lang="en-US" dirty="0" err="1" smtClean="0"/>
              <a:t>ui</a:t>
            </a:r>
            <a:r>
              <a:rPr lang="en-US" dirty="0" smtClean="0"/>
              <a:t>-Router</a:t>
            </a:r>
          </a:p>
          <a:p>
            <a:pPr lvl="1"/>
            <a:r>
              <a:rPr lang="en-US" dirty="0"/>
              <a:t>If app is &lt;1.4</a:t>
            </a:r>
          </a:p>
          <a:p>
            <a:pPr lvl="1"/>
            <a:r>
              <a:rPr lang="en-US" dirty="0" smtClean="0"/>
              <a:t>And you need complex routing (nesting,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to Use?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31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3"/>
          </p:nvPr>
        </p:nvSpPr>
        <p:spPr>
          <a:xfrm>
            <a:off x="617538" y="1774825"/>
            <a:ext cx="10983912" cy="4230688"/>
          </a:xfrm>
        </p:spPr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deborahkurata</a:t>
            </a:r>
            <a:endParaRPr lang="en-US" dirty="0" smtClean="0"/>
          </a:p>
          <a:p>
            <a:r>
              <a:rPr lang="en-US" dirty="0" smtClean="0"/>
              <a:t>deborahk@insteptech.com</a:t>
            </a:r>
          </a:p>
          <a:p>
            <a:r>
              <a:rPr lang="en-US" dirty="0"/>
              <a:t>http://blogs.msmvps.com/deborahk </a:t>
            </a:r>
            <a:endParaRPr lang="en-US" dirty="0" smtClean="0"/>
          </a:p>
          <a:p>
            <a:r>
              <a:rPr lang="en-US" dirty="0" smtClean="0"/>
              <a:t>https://github.com/DeborahK/ab2015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405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no proficiency</a:t>
            </a:r>
          </a:p>
          <a:p>
            <a:r>
              <a:rPr lang="en-US" dirty="0" smtClean="0"/>
              <a:t>Just starting out - limited proficiency</a:t>
            </a:r>
          </a:p>
          <a:p>
            <a:r>
              <a:rPr lang="en-US" dirty="0" smtClean="0"/>
              <a:t>Doing it but not fully understanding it - working proficiency</a:t>
            </a:r>
          </a:p>
          <a:p>
            <a:r>
              <a:rPr lang="en-US" dirty="0" smtClean="0"/>
              <a:t>Been there, done that, can help others - full proficiency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Rate Yourself on</a:t>
            </a:r>
            <a:r>
              <a:rPr lang="en-US" dirty="0" smtClean="0"/>
              <a:t>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22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SPA</a:t>
            </a:r>
          </a:p>
          <a:p>
            <a:r>
              <a:rPr lang="en-US" dirty="0" smtClean="0"/>
              <a:t>Routing</a:t>
            </a:r>
          </a:p>
          <a:p>
            <a:r>
              <a:rPr lang="en-US" dirty="0" smtClean="0"/>
              <a:t>Routing Frameworks</a:t>
            </a:r>
          </a:p>
          <a:p>
            <a:r>
              <a:rPr lang="en-US" dirty="0" err="1" smtClean="0"/>
              <a:t>ngRoute</a:t>
            </a:r>
            <a:endParaRPr lang="en-US" dirty="0" smtClean="0"/>
          </a:p>
          <a:p>
            <a:r>
              <a:rPr lang="en-US" dirty="0" err="1" smtClean="0"/>
              <a:t>ngNewRouter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51" y="2713038"/>
            <a:ext cx="2303436" cy="2327275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52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Demo: Angular in 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02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3"/>
          </p:nvPr>
        </p:nvSpPr>
        <p:spPr>
          <a:xfrm>
            <a:off x="617538" y="1774825"/>
            <a:ext cx="10983912" cy="4230688"/>
          </a:xfrm>
        </p:spPr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S</a:t>
            </a:r>
            <a:r>
              <a:rPr lang="en-US" dirty="0" smtClean="0"/>
              <a:t>ingle </a:t>
            </a:r>
            <a:r>
              <a:rPr lang="en-US" dirty="0" smtClean="0">
                <a:solidFill>
                  <a:srgbClr val="F26722"/>
                </a:solidFill>
              </a:rPr>
              <a:t>P</a:t>
            </a:r>
            <a:r>
              <a:rPr lang="en-US" dirty="0" smtClean="0"/>
              <a:t>age </a:t>
            </a:r>
            <a:r>
              <a:rPr lang="en-US" dirty="0" smtClean="0">
                <a:solidFill>
                  <a:srgbClr val="F26722"/>
                </a:solidFill>
              </a:rPr>
              <a:t>A</a:t>
            </a:r>
            <a:r>
              <a:rPr lang="en-US" dirty="0" smtClean="0"/>
              <a:t>pplication</a:t>
            </a:r>
          </a:p>
          <a:p>
            <a:r>
              <a:rPr lang="en-US" dirty="0" smtClean="0"/>
              <a:t>Only one page?</a:t>
            </a:r>
          </a:p>
          <a:p>
            <a:pPr lvl="1"/>
            <a:r>
              <a:rPr lang="en-US" dirty="0" smtClean="0"/>
              <a:t>Only one full HTML page</a:t>
            </a:r>
          </a:p>
          <a:p>
            <a:pPr lvl="1"/>
            <a:r>
              <a:rPr lang="en-US" dirty="0" smtClean="0"/>
              <a:t>All other pages are HTML fragments called </a:t>
            </a:r>
            <a:r>
              <a:rPr lang="en-US" dirty="0" smtClean="0">
                <a:solidFill>
                  <a:srgbClr val="F26722"/>
                </a:solidFill>
              </a:rPr>
              <a:t>templates</a:t>
            </a:r>
          </a:p>
          <a:p>
            <a:pPr lvl="1"/>
            <a:r>
              <a:rPr lang="en-US" dirty="0" smtClean="0"/>
              <a:t>And are displayed within the one HTML page</a:t>
            </a:r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Enhance user experience</a:t>
            </a:r>
          </a:p>
          <a:p>
            <a:pPr lvl="1"/>
            <a:r>
              <a:rPr lang="en-US" dirty="0" smtClean="0"/>
              <a:t>Reduce round tripping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SPA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533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Views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6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477 0.1347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45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373 0.14723 " pathEditMode="relative" rAng="0" ptsTypes="AA">
                                      <p:cBhvr>
                                        <p:cTn id="10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93" y="736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761 -0.0712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80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969 -0.07129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84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 L -0.36054 -0.33588 " pathEditMode="relative" rAng="0" ptsTypes="AA">
                                      <p:cBhvr>
                                        <p:cTn id="23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34" y="-168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588542030"/>
              </p:ext>
            </p:extLst>
          </p:nvPr>
        </p:nvGraphicFramePr>
        <p:xfrm>
          <a:off x="1981200" y="1848678"/>
          <a:ext cx="8229600" cy="4174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149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Pluralsight_PowerPoint_Oct_2014">
  <a:themeElements>
    <a:clrScheme name="PLURALSIGHT COLORS">
      <a:dk1>
        <a:srgbClr val="58595B"/>
      </a:dk1>
      <a:lt1>
        <a:srgbClr val="FFFFFF"/>
      </a:lt1>
      <a:dk2>
        <a:srgbClr val="464547"/>
      </a:dk2>
      <a:lt2>
        <a:srgbClr val="FFFFFF"/>
      </a:lt2>
      <a:accent1>
        <a:srgbClr val="F26722"/>
      </a:accent1>
      <a:accent2>
        <a:srgbClr val="548C94"/>
      </a:accent2>
      <a:accent3>
        <a:srgbClr val="66AEBA"/>
      </a:accent3>
      <a:accent4>
        <a:srgbClr val="9CCB42"/>
      </a:accent4>
      <a:accent5>
        <a:srgbClr val="79A14C"/>
      </a:accent5>
      <a:accent6>
        <a:srgbClr val="C8531F"/>
      </a:accent6>
      <a:hlink>
        <a:srgbClr val="548C94"/>
      </a:hlink>
      <a:folHlink>
        <a:srgbClr val="548C94"/>
      </a:folHlink>
    </a:clrScheme>
    <a:fontScheme name="Pluralsigh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luralsight_PowerPoint_Template_2015.pptx" id="{08EE27A6-D1F8-4BF2-BDB6-68B13278DA73}" vid="{FF5B2263-AFCB-4834-8A90-3E82779AAE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Pluralsight_PowerPoint_Oct_2014</Template>
  <TotalTime>0</TotalTime>
  <Words>1957</Words>
  <Application>Microsoft Office PowerPoint</Application>
  <PresentationFormat>Widescreen</PresentationFormat>
  <Paragraphs>396</Paragraphs>
  <Slides>37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8" baseType="lpstr">
      <vt:lpstr>Arial</vt:lpstr>
      <vt:lpstr>Calibri</vt:lpstr>
      <vt:lpstr>Consolas</vt:lpstr>
      <vt:lpstr>Helvetica Light</vt:lpstr>
      <vt:lpstr>Lucida Console</vt:lpstr>
      <vt:lpstr>Lucida Grande</vt:lpstr>
      <vt:lpstr>Myriad Pro</vt:lpstr>
      <vt:lpstr>Myriad Pro Light</vt:lpstr>
      <vt:lpstr>Tahoma</vt:lpstr>
      <vt:lpstr>Wingdings</vt:lpstr>
      <vt:lpstr>Pluralsight_PowerPoint_Oct_2014</vt:lpstr>
      <vt:lpstr>Angular Routing</vt:lpstr>
      <vt:lpstr>Deborah Kurata</vt:lpstr>
      <vt:lpstr>Session Materials &amp; Sample Code</vt:lpstr>
      <vt:lpstr>Rate Yourself on Routing</vt:lpstr>
      <vt:lpstr>Overview</vt:lpstr>
      <vt:lpstr>PowerPoint Presentation</vt:lpstr>
      <vt:lpstr>SPA</vt:lpstr>
      <vt:lpstr>Multiple Views</vt:lpstr>
      <vt:lpstr>Routing</vt:lpstr>
      <vt:lpstr>Routing Frameworks</vt:lpstr>
      <vt:lpstr>ngRoute</vt:lpstr>
      <vt:lpstr>UI Router</vt:lpstr>
      <vt:lpstr>ngNewRouter</vt:lpstr>
      <vt:lpstr>PowerPoint Presentation</vt:lpstr>
      <vt:lpstr>Site Map</vt:lpstr>
      <vt:lpstr>Routes</vt:lpstr>
      <vt:lpstr>Routing URL Fragments</vt:lpstr>
      <vt:lpstr>ngRoute: index.html</vt:lpstr>
      <vt:lpstr>Routes</vt:lpstr>
      <vt:lpstr>ngRoute: app.js</vt:lpstr>
      <vt:lpstr>Navigation</vt:lpstr>
      <vt:lpstr>ngRoute: index.html</vt:lpstr>
      <vt:lpstr>ngRoute: movieDetailView.html</vt:lpstr>
      <vt:lpstr>PowerPoint Presentation</vt:lpstr>
      <vt:lpstr>PowerPoint Presentation</vt:lpstr>
      <vt:lpstr>ngNewRouter: index.html</vt:lpstr>
      <vt:lpstr>ngNewRouter : app.js</vt:lpstr>
      <vt:lpstr>Routable Component in 1.4+</vt:lpstr>
      <vt:lpstr>ngNewRouter: movieDetailView.html</vt:lpstr>
      <vt:lpstr>Multiple Viewports: Sibling Components</vt:lpstr>
      <vt:lpstr>Child Views</vt:lpstr>
      <vt:lpstr>Lifecycle Hooks</vt:lpstr>
      <vt:lpstr>Lifecycle Hooks (cont)</vt:lpstr>
      <vt:lpstr>Lifecycle Hooks Sequence</vt:lpstr>
      <vt:lpstr>PowerPoint Presentation</vt:lpstr>
      <vt:lpstr>Which to Use?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2015-04-07T23:41:08Z</dcterms:created>
  <dcterms:modified xsi:type="dcterms:W3CDTF">2015-04-23T15:54:01Z</dcterms:modified>
</cp:coreProperties>
</file>

<file path=docProps/thumbnail.jpeg>
</file>